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404" r:id="rId3"/>
    <p:sldId id="371" r:id="rId4"/>
    <p:sldId id="373" r:id="rId5"/>
    <p:sldId id="376" r:id="rId6"/>
    <p:sldId id="377" r:id="rId7"/>
    <p:sldId id="260" r:id="rId8"/>
    <p:sldId id="378" r:id="rId9"/>
    <p:sldId id="379" r:id="rId10"/>
    <p:sldId id="348" r:id="rId11"/>
    <p:sldId id="345" r:id="rId12"/>
    <p:sldId id="346" r:id="rId13"/>
    <p:sldId id="368" r:id="rId14"/>
    <p:sldId id="347" r:id="rId15"/>
    <p:sldId id="349" r:id="rId16"/>
    <p:sldId id="272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69" r:id="rId25"/>
    <p:sldId id="370" r:id="rId26"/>
    <p:sldId id="357" r:id="rId27"/>
    <p:sldId id="405" r:id="rId28"/>
    <p:sldId id="358" r:id="rId29"/>
    <p:sldId id="381" r:id="rId30"/>
    <p:sldId id="382" r:id="rId31"/>
    <p:sldId id="385" r:id="rId32"/>
    <p:sldId id="387" r:id="rId33"/>
    <p:sldId id="361" r:id="rId34"/>
    <p:sldId id="389" r:id="rId35"/>
    <p:sldId id="391" r:id="rId36"/>
    <p:sldId id="367" r:id="rId37"/>
    <p:sldId id="392" r:id="rId38"/>
    <p:sldId id="372" r:id="rId39"/>
    <p:sldId id="380" r:id="rId40"/>
    <p:sldId id="393" r:id="rId41"/>
    <p:sldId id="375" r:id="rId42"/>
    <p:sldId id="394" r:id="rId43"/>
    <p:sldId id="395" r:id="rId44"/>
    <p:sldId id="397" r:id="rId45"/>
    <p:sldId id="398" r:id="rId46"/>
    <p:sldId id="399" r:id="rId47"/>
    <p:sldId id="400" r:id="rId48"/>
    <p:sldId id="401" r:id="rId49"/>
    <p:sldId id="402" r:id="rId50"/>
    <p:sldId id="403" r:id="rId5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5A022A-15E5-4519-B711-4FE63B9C43DF}" v="189" dt="2021-09-22T09:52:43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8" autoAdjust="0"/>
    <p:restoredTop sz="78848" autoAdjust="0"/>
  </p:normalViewPr>
  <p:slideViewPr>
    <p:cSldViewPr snapToGrid="0">
      <p:cViewPr varScale="1">
        <p:scale>
          <a:sx n="90" d="100"/>
          <a:sy n="90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BC5A022A-15E5-4519-B711-4FE63B9C43DF}"/>
    <pc:docChg chg="undo custSel addSld delSld modSld modMainMaster">
      <pc:chgData name="Rafael Kuffner dos Anjos" userId="3925196f-71a7-46bf-baee-ed570243f2ce" providerId="ADAL" clId="{BC5A022A-15E5-4519-B711-4FE63B9C43DF}" dt="2021-09-22T09:57:12.811" v="1069" actId="20577"/>
      <pc:docMkLst>
        <pc:docMk/>
      </pc:docMkLst>
      <pc:sldChg chg="modSp mod">
        <pc:chgData name="Rafael Kuffner dos Anjos" userId="3925196f-71a7-46bf-baee-ed570243f2ce" providerId="ADAL" clId="{BC5A022A-15E5-4519-B711-4FE63B9C43DF}" dt="2021-09-22T09:57:12.811" v="1069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BC5A022A-15E5-4519-B711-4FE63B9C43DF}" dt="2021-09-22T09:57:07.554" v="1051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BC5A022A-15E5-4519-B711-4FE63B9C43DF}" dt="2021-09-22T09:57:12.811" v="1069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addSp delSp modSp add mod delAnim modAnim">
        <pc:chgData name="Rafael Kuffner dos Anjos" userId="3925196f-71a7-46bf-baee-ed570243f2ce" providerId="ADAL" clId="{BC5A022A-15E5-4519-B711-4FE63B9C43DF}" dt="2021-09-21T17:02:56.922" v="299" actId="1076"/>
        <pc:sldMkLst>
          <pc:docMk/>
          <pc:sldMk cId="3882269654" sldId="260"/>
        </pc:sldMkLst>
        <pc:spChg chg="add del mod">
          <ac:chgData name="Rafael Kuffner dos Anjos" userId="3925196f-71a7-46bf-baee-ed570243f2ce" providerId="ADAL" clId="{BC5A022A-15E5-4519-B711-4FE63B9C43DF}" dt="2021-09-21T17:02:50.563" v="296" actId="478"/>
          <ac:spMkLst>
            <pc:docMk/>
            <pc:sldMk cId="3882269654" sldId="260"/>
            <ac:spMk id="5" creationId="{CF667180-895F-4431-837D-4932C75DB308}"/>
          </ac:spMkLst>
        </pc:spChg>
        <pc:spChg chg="mod">
          <ac:chgData name="Rafael Kuffner dos Anjos" userId="3925196f-71a7-46bf-baee-ed570243f2ce" providerId="ADAL" clId="{BC5A022A-15E5-4519-B711-4FE63B9C43DF}" dt="2021-09-21T17:02:47.447" v="294" actId="1076"/>
          <ac:spMkLst>
            <pc:docMk/>
            <pc:sldMk cId="3882269654" sldId="260"/>
            <ac:spMk id="45" creationId="{00000000-0000-0000-0000-000000000000}"/>
          </ac:spMkLst>
        </pc:spChg>
        <pc:picChg chg="add mod">
          <ac:chgData name="Rafael Kuffner dos Anjos" userId="3925196f-71a7-46bf-baee-ed570243f2ce" providerId="ADAL" clId="{BC5A022A-15E5-4519-B711-4FE63B9C43DF}" dt="2021-09-21T17:02:56.922" v="299" actId="1076"/>
          <ac:picMkLst>
            <pc:docMk/>
            <pc:sldMk cId="3882269654" sldId="260"/>
            <ac:picMk id="2" creationId="{B47B4733-3832-4DE5-ABB8-4A5F9CA3DC4C}"/>
          </ac:picMkLst>
        </pc:picChg>
        <pc:picChg chg="add mod modCrop">
          <ac:chgData name="Rafael Kuffner dos Anjos" userId="3925196f-71a7-46bf-baee-ed570243f2ce" providerId="ADAL" clId="{BC5A022A-15E5-4519-B711-4FE63B9C43DF}" dt="2021-09-21T17:02:51.659" v="297" actId="1076"/>
          <ac:picMkLst>
            <pc:docMk/>
            <pc:sldMk cId="3882269654" sldId="260"/>
            <ac:picMk id="6" creationId="{19D837AB-8134-41A1-9515-6E0455A01E91}"/>
          </ac:picMkLst>
        </pc:picChg>
        <pc:picChg chg="add mod modCrop">
          <ac:chgData name="Rafael Kuffner dos Anjos" userId="3925196f-71a7-46bf-baee-ed570243f2ce" providerId="ADAL" clId="{BC5A022A-15E5-4519-B711-4FE63B9C43DF}" dt="2021-09-21T17:02:54.062" v="298" actId="1076"/>
          <ac:picMkLst>
            <pc:docMk/>
            <pc:sldMk cId="3882269654" sldId="260"/>
            <ac:picMk id="7" creationId="{3D0D8F85-280F-42D2-A680-065CBD294F78}"/>
          </ac:picMkLst>
        </pc:picChg>
        <pc:picChg chg="del">
          <ac:chgData name="Rafael Kuffner dos Anjos" userId="3925196f-71a7-46bf-baee-ed570243f2ce" providerId="ADAL" clId="{BC5A022A-15E5-4519-B711-4FE63B9C43DF}" dt="2021-09-21T16:19:53.952" v="218" actId="478"/>
          <ac:picMkLst>
            <pc:docMk/>
            <pc:sldMk cId="3882269654" sldId="260"/>
            <ac:picMk id="46" creationId="{00000000-0000-0000-0000-000000000000}"/>
          </ac:picMkLst>
        </pc:picChg>
      </pc:sldChg>
      <pc:sldChg chg="addSp delSp modSp add del mod delAnim modAnim">
        <pc:chgData name="Rafael Kuffner dos Anjos" userId="3925196f-71a7-46bf-baee-ed570243f2ce" providerId="ADAL" clId="{BC5A022A-15E5-4519-B711-4FE63B9C43DF}" dt="2021-09-21T17:02:30.333" v="264" actId="47"/>
        <pc:sldMkLst>
          <pc:docMk/>
          <pc:sldMk cId="2870142910" sldId="261"/>
        </pc:sldMkLst>
        <pc:spChg chg="add mod">
          <ac:chgData name="Rafael Kuffner dos Anjos" userId="3925196f-71a7-46bf-baee-ed570243f2ce" providerId="ADAL" clId="{BC5A022A-15E5-4519-B711-4FE63B9C43DF}" dt="2021-09-21T16:20:55.980" v="233" actId="21"/>
          <ac:spMkLst>
            <pc:docMk/>
            <pc:sldMk cId="2870142910" sldId="261"/>
            <ac:spMk id="4" creationId="{B3D188E8-181F-499F-8E96-8FC7F07955CE}"/>
          </ac:spMkLst>
        </pc:spChg>
        <pc:spChg chg="del">
          <ac:chgData name="Rafael Kuffner dos Anjos" userId="3925196f-71a7-46bf-baee-ed570243f2ce" providerId="ADAL" clId="{BC5A022A-15E5-4519-B711-4FE63B9C43DF}" dt="2021-09-21T16:20:55.980" v="233" actId="21"/>
          <ac:spMkLst>
            <pc:docMk/>
            <pc:sldMk cId="2870142910" sldId="261"/>
            <ac:spMk id="49" creationId="{00000000-0000-0000-0000-000000000000}"/>
          </ac:spMkLst>
        </pc:spChg>
        <pc:picChg chg="add del mod">
          <ac:chgData name="Rafael Kuffner dos Anjos" userId="3925196f-71a7-46bf-baee-ed570243f2ce" providerId="ADAL" clId="{BC5A022A-15E5-4519-B711-4FE63B9C43DF}" dt="2021-09-21T16:21:07.819" v="237" actId="21"/>
          <ac:picMkLst>
            <pc:docMk/>
            <pc:sldMk cId="2870142910" sldId="261"/>
            <ac:picMk id="2" creationId="{D76186A8-9C4D-492D-8DF2-F30854A6518A}"/>
          </ac:picMkLst>
        </pc:picChg>
        <pc:picChg chg="del">
          <ac:chgData name="Rafael Kuffner dos Anjos" userId="3925196f-71a7-46bf-baee-ed570243f2ce" providerId="ADAL" clId="{BC5A022A-15E5-4519-B711-4FE63B9C43DF}" dt="2021-09-21T16:19:57.484" v="220" actId="478"/>
          <ac:picMkLst>
            <pc:docMk/>
            <pc:sldMk cId="2870142910" sldId="261"/>
            <ac:picMk id="48" creationId="{00000000-0000-0000-0000-000000000000}"/>
          </ac:picMkLst>
        </pc:picChg>
      </pc:sldChg>
      <pc:sldChg chg="addSp delSp modSp add del mod delAnim modAnim">
        <pc:chgData name="Rafael Kuffner dos Anjos" userId="3925196f-71a7-46bf-baee-ed570243f2ce" providerId="ADAL" clId="{BC5A022A-15E5-4519-B711-4FE63B9C43DF}" dt="2021-09-21T17:02:30.333" v="264" actId="47"/>
        <pc:sldMkLst>
          <pc:docMk/>
          <pc:sldMk cId="2804883211" sldId="262"/>
        </pc:sldMkLst>
        <pc:picChg chg="add del mod">
          <ac:chgData name="Rafael Kuffner dos Anjos" userId="3925196f-71a7-46bf-baee-ed570243f2ce" providerId="ADAL" clId="{BC5A022A-15E5-4519-B711-4FE63B9C43DF}" dt="2021-09-21T16:21:45.372" v="243" actId="21"/>
          <ac:picMkLst>
            <pc:docMk/>
            <pc:sldMk cId="2804883211" sldId="262"/>
            <ac:picMk id="2" creationId="{C4544A71-819E-420D-96CC-7D164E8FC903}"/>
          </ac:picMkLst>
        </pc:picChg>
        <pc:picChg chg="del">
          <ac:chgData name="Rafael Kuffner dos Anjos" userId="3925196f-71a7-46bf-baee-ed570243f2ce" providerId="ADAL" clId="{BC5A022A-15E5-4519-B711-4FE63B9C43DF}" dt="2021-09-21T16:20:19.005" v="225" actId="478"/>
          <ac:picMkLst>
            <pc:docMk/>
            <pc:sldMk cId="2804883211" sldId="262"/>
            <ac:picMk id="53" creationId="{00000000-0000-0000-0000-000000000000}"/>
          </ac:picMkLst>
        </pc:picChg>
      </pc:sldChg>
      <pc:sldChg chg="addSp delSp modSp add mod delAnim modAnim">
        <pc:chgData name="Rafael Kuffner dos Anjos" userId="3925196f-71a7-46bf-baee-ed570243f2ce" providerId="ADAL" clId="{BC5A022A-15E5-4519-B711-4FE63B9C43DF}" dt="2021-09-22T08:42:52.689" v="657"/>
        <pc:sldMkLst>
          <pc:docMk/>
          <pc:sldMk cId="843419398" sldId="272"/>
        </pc:sldMkLst>
        <pc:spChg chg="mod">
          <ac:chgData name="Rafael Kuffner dos Anjos" userId="3925196f-71a7-46bf-baee-ed570243f2ce" providerId="ADAL" clId="{BC5A022A-15E5-4519-B711-4FE63B9C43DF}" dt="2021-09-22T08:42:39.808" v="656" actId="1076"/>
          <ac:spMkLst>
            <pc:docMk/>
            <pc:sldMk cId="843419398" sldId="272"/>
            <ac:spMk id="9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8:42:37.704" v="655" actId="1076"/>
          <ac:spMkLst>
            <pc:docMk/>
            <pc:sldMk cId="843419398" sldId="272"/>
            <ac:spMk id="93" creationId="{00000000-0000-0000-0000-000000000000}"/>
          </ac:spMkLst>
        </pc:spChg>
        <pc:picChg chg="add mod">
          <ac:chgData name="Rafael Kuffner dos Anjos" userId="3925196f-71a7-46bf-baee-ed570243f2ce" providerId="ADAL" clId="{BC5A022A-15E5-4519-B711-4FE63B9C43DF}" dt="2021-09-22T08:42:33.066" v="653" actId="14100"/>
          <ac:picMkLst>
            <pc:docMk/>
            <pc:sldMk cId="843419398" sldId="272"/>
            <ac:picMk id="2" creationId="{0405DE38-E0EA-4442-AAF7-26B14CDB873E}"/>
          </ac:picMkLst>
        </pc:picChg>
        <pc:picChg chg="add mod">
          <ac:chgData name="Rafael Kuffner dos Anjos" userId="3925196f-71a7-46bf-baee-ed570243f2ce" providerId="ADAL" clId="{BC5A022A-15E5-4519-B711-4FE63B9C43DF}" dt="2021-09-22T08:42:34.846" v="654" actId="1076"/>
          <ac:picMkLst>
            <pc:docMk/>
            <pc:sldMk cId="843419398" sldId="272"/>
            <ac:picMk id="3" creationId="{A6ABA570-04C5-4581-9C00-9E881D7FC976}"/>
          </ac:picMkLst>
        </pc:picChg>
        <pc:picChg chg="del">
          <ac:chgData name="Rafael Kuffner dos Anjos" userId="3925196f-71a7-46bf-baee-ed570243f2ce" providerId="ADAL" clId="{BC5A022A-15E5-4519-B711-4FE63B9C43DF}" dt="2021-09-22T08:42:19.480" v="648" actId="478"/>
          <ac:picMkLst>
            <pc:docMk/>
            <pc:sldMk cId="843419398" sldId="272"/>
            <ac:picMk id="94" creationId="{00000000-0000-0000-0000-000000000000}"/>
          </ac:picMkLst>
        </pc:picChg>
        <pc:picChg chg="del">
          <ac:chgData name="Rafael Kuffner dos Anjos" userId="3925196f-71a7-46bf-baee-ed570243f2ce" providerId="ADAL" clId="{BC5A022A-15E5-4519-B711-4FE63B9C43DF}" dt="2021-09-22T08:42:17.961" v="647" actId="478"/>
          <ac:picMkLst>
            <pc:docMk/>
            <pc:sldMk cId="843419398" sldId="272"/>
            <ac:picMk id="95" creationId="{00000000-0000-0000-0000-000000000000}"/>
          </ac:picMkLst>
        </pc:picChg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1362963585" sldId="345"/>
        </pc:sldMkLst>
      </pc:sldChg>
      <pc:sldChg chg="modSp add mod">
        <pc:chgData name="Rafael Kuffner dos Anjos" userId="3925196f-71a7-46bf-baee-ed570243f2ce" providerId="ADAL" clId="{BC5A022A-15E5-4519-B711-4FE63B9C43DF}" dt="2021-09-22T08:43:54.598" v="674" actId="1076"/>
        <pc:sldMkLst>
          <pc:docMk/>
          <pc:sldMk cId="800183335" sldId="346"/>
        </pc:sldMkLst>
        <pc:picChg chg="mod">
          <ac:chgData name="Rafael Kuffner dos Anjos" userId="3925196f-71a7-46bf-baee-ed570243f2ce" providerId="ADAL" clId="{BC5A022A-15E5-4519-B711-4FE63B9C43DF}" dt="2021-09-22T08:43:50.500" v="672" actId="14100"/>
          <ac:picMkLst>
            <pc:docMk/>
            <pc:sldMk cId="800183335" sldId="346"/>
            <ac:picMk id="5" creationId="{00000000-0000-0000-0000-000000000000}"/>
          </ac:picMkLst>
        </pc:picChg>
        <pc:picChg chg="mod">
          <ac:chgData name="Rafael Kuffner dos Anjos" userId="3925196f-71a7-46bf-baee-ed570243f2ce" providerId="ADAL" clId="{BC5A022A-15E5-4519-B711-4FE63B9C43DF}" dt="2021-09-22T08:43:46.790" v="670" actId="14100"/>
          <ac:picMkLst>
            <pc:docMk/>
            <pc:sldMk cId="800183335" sldId="346"/>
            <ac:picMk id="6" creationId="{00000000-0000-0000-0000-000000000000}"/>
          </ac:picMkLst>
        </pc:picChg>
        <pc:picChg chg="mod">
          <ac:chgData name="Rafael Kuffner dos Anjos" userId="3925196f-71a7-46bf-baee-ed570243f2ce" providerId="ADAL" clId="{BC5A022A-15E5-4519-B711-4FE63B9C43DF}" dt="2021-09-22T08:43:54.598" v="674" actId="1076"/>
          <ac:picMkLst>
            <pc:docMk/>
            <pc:sldMk cId="800183335" sldId="346"/>
            <ac:picMk id="7" creationId="{00000000-0000-0000-0000-000000000000}"/>
          </ac:picMkLst>
        </pc:picChg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4085512365" sldId="347"/>
        </pc:sldMkLst>
      </pc:sldChg>
      <pc:sldChg chg="addSp delSp modSp add mod modAnim">
        <pc:chgData name="Rafael Kuffner dos Anjos" userId="3925196f-71a7-46bf-baee-ed570243f2ce" providerId="ADAL" clId="{BC5A022A-15E5-4519-B711-4FE63B9C43DF}" dt="2021-09-22T08:36:47.100" v="644"/>
        <pc:sldMkLst>
          <pc:docMk/>
          <pc:sldMk cId="2566350528" sldId="348"/>
        </pc:sldMkLst>
        <pc:picChg chg="mod">
          <ac:chgData name="Rafael Kuffner dos Anjos" userId="3925196f-71a7-46bf-baee-ed570243f2ce" providerId="ADAL" clId="{BC5A022A-15E5-4519-B711-4FE63B9C43DF}" dt="2021-09-22T08:26:20.440" v="590" actId="1076"/>
          <ac:picMkLst>
            <pc:docMk/>
            <pc:sldMk cId="2566350528" sldId="348"/>
            <ac:picMk id="4" creationId="{00000000-0000-0000-0000-000000000000}"/>
          </ac:picMkLst>
        </pc:picChg>
        <pc:picChg chg="add del mod modCrop">
          <ac:chgData name="Rafael Kuffner dos Anjos" userId="3925196f-71a7-46bf-baee-ed570243f2ce" providerId="ADAL" clId="{BC5A022A-15E5-4519-B711-4FE63B9C43DF}" dt="2021-09-22T08:35:59.884" v="626" actId="478"/>
          <ac:picMkLst>
            <pc:docMk/>
            <pc:sldMk cId="2566350528" sldId="348"/>
            <ac:picMk id="5" creationId="{B0B95D1D-1FAA-43F7-AABF-546121D3B1C8}"/>
          </ac:picMkLst>
        </pc:picChg>
        <pc:picChg chg="add del mod modCrop">
          <ac:chgData name="Rafael Kuffner dos Anjos" userId="3925196f-71a7-46bf-baee-ed570243f2ce" providerId="ADAL" clId="{BC5A022A-15E5-4519-B711-4FE63B9C43DF}" dt="2021-09-22T08:35:59.151" v="625" actId="478"/>
          <ac:picMkLst>
            <pc:docMk/>
            <pc:sldMk cId="2566350528" sldId="348"/>
            <ac:picMk id="7" creationId="{DB8EBA4C-F1D4-4EB9-B942-77D711949DBA}"/>
          </ac:picMkLst>
        </pc:picChg>
        <pc:picChg chg="add mod">
          <ac:chgData name="Rafael Kuffner dos Anjos" userId="3925196f-71a7-46bf-baee-ed570243f2ce" providerId="ADAL" clId="{BC5A022A-15E5-4519-B711-4FE63B9C43DF}" dt="2021-09-22T08:36:35.484" v="641" actId="14100"/>
          <ac:picMkLst>
            <pc:docMk/>
            <pc:sldMk cId="2566350528" sldId="348"/>
            <ac:picMk id="8" creationId="{91A4CAEF-4992-47FB-A835-14A88F6EF887}"/>
          </ac:picMkLst>
        </pc:picChg>
        <pc:picChg chg="add mod">
          <ac:chgData name="Rafael Kuffner dos Anjos" userId="3925196f-71a7-46bf-baee-ed570243f2ce" providerId="ADAL" clId="{BC5A022A-15E5-4519-B711-4FE63B9C43DF}" dt="2021-09-22T08:36:40.680" v="643" actId="14100"/>
          <ac:picMkLst>
            <pc:docMk/>
            <pc:sldMk cId="2566350528" sldId="348"/>
            <ac:picMk id="9" creationId="{C9A7C1C6-1E3A-45F7-A95F-0053FF3D136D}"/>
          </ac:picMkLst>
        </pc:picChg>
        <pc:picChg chg="add mod">
          <ac:chgData name="Rafael Kuffner dos Anjos" userId="3925196f-71a7-46bf-baee-ed570243f2ce" providerId="ADAL" clId="{BC5A022A-15E5-4519-B711-4FE63B9C43DF}" dt="2021-09-22T08:36:11.813" v="634" actId="571"/>
          <ac:picMkLst>
            <pc:docMk/>
            <pc:sldMk cId="2566350528" sldId="348"/>
            <ac:picMk id="10" creationId="{EAC93DCB-628C-4848-9B9D-902F1781C0DB}"/>
          </ac:picMkLst>
        </pc:picChg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3139361557" sldId="349"/>
        </pc:sldMkLst>
      </pc:sldChg>
      <pc:sldChg chg="addSp delSp modSp add mod setBg delAnim modAnim">
        <pc:chgData name="Rafael Kuffner dos Anjos" userId="3925196f-71a7-46bf-baee-ed570243f2ce" providerId="ADAL" clId="{BC5A022A-15E5-4519-B711-4FE63B9C43DF}" dt="2021-09-22T08:48:41.447" v="680" actId="26606"/>
        <pc:sldMkLst>
          <pc:docMk/>
          <pc:sldMk cId="4143773546" sldId="350"/>
        </pc:sldMkLst>
        <pc:spChg chg="mod">
          <ac:chgData name="Rafael Kuffner dos Anjos" userId="3925196f-71a7-46bf-baee-ed570243f2ce" providerId="ADAL" clId="{BC5A022A-15E5-4519-B711-4FE63B9C43DF}" dt="2021-09-22T08:48:41.447" v="680" actId="26606"/>
          <ac:spMkLst>
            <pc:docMk/>
            <pc:sldMk cId="4143773546" sldId="350"/>
            <ac:spMk id="2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8:48:41.447" v="680" actId="26606"/>
          <ac:spMkLst>
            <pc:docMk/>
            <pc:sldMk cId="4143773546" sldId="350"/>
            <ac:spMk id="8" creationId="{D4771268-CB57-404A-9271-370EB28F6090}"/>
          </ac:spMkLst>
        </pc:spChg>
        <pc:picChg chg="add mod">
          <ac:chgData name="Rafael Kuffner dos Anjos" userId="3925196f-71a7-46bf-baee-ed570243f2ce" providerId="ADAL" clId="{BC5A022A-15E5-4519-B711-4FE63B9C43DF}" dt="2021-09-22T08:48:41.447" v="680" actId="26606"/>
          <ac:picMkLst>
            <pc:docMk/>
            <pc:sldMk cId="4143773546" sldId="350"/>
            <ac:picMk id="3" creationId="{0BF47DBA-847B-47D9-9B97-5DA04EE1B591}"/>
          </ac:picMkLst>
        </pc:picChg>
        <pc:picChg chg="del mod">
          <ac:chgData name="Rafael Kuffner dos Anjos" userId="3925196f-71a7-46bf-baee-ed570243f2ce" providerId="ADAL" clId="{BC5A022A-15E5-4519-B711-4FE63B9C43DF}" dt="2021-09-22T08:48:12.490" v="678" actId="478"/>
          <ac:picMkLst>
            <pc:docMk/>
            <pc:sldMk cId="4143773546" sldId="350"/>
            <ac:picMk id="7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BC5A022A-15E5-4519-B711-4FE63B9C43DF}" dt="2021-09-22T08:49:28.165" v="691"/>
        <pc:sldMkLst>
          <pc:docMk/>
          <pc:sldMk cId="474188185" sldId="351"/>
        </pc:sldMkLst>
        <pc:spChg chg="mod">
          <ac:chgData name="Rafael Kuffner dos Anjos" userId="3925196f-71a7-46bf-baee-ed570243f2ce" providerId="ADAL" clId="{BC5A022A-15E5-4519-B711-4FE63B9C43DF}" dt="2021-09-22T08:49:01.921" v="689" actId="26606"/>
          <ac:spMkLst>
            <pc:docMk/>
            <pc:sldMk cId="474188185" sldId="35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8:49:01.921" v="689" actId="26606"/>
          <ac:spMkLst>
            <pc:docMk/>
            <pc:sldMk cId="474188185" sldId="351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2T08:48:51.761" v="682" actId="26606"/>
          <ac:spMkLst>
            <pc:docMk/>
            <pc:sldMk cId="474188185" sldId="351"/>
            <ac:spMk id="9" creationId="{73DE2CFE-42F2-48F0-8706-5264E012B10C}"/>
          </ac:spMkLst>
        </pc:spChg>
        <pc:spChg chg="add del">
          <ac:chgData name="Rafael Kuffner dos Anjos" userId="3925196f-71a7-46bf-baee-ed570243f2ce" providerId="ADAL" clId="{BC5A022A-15E5-4519-B711-4FE63B9C43DF}" dt="2021-09-22T08:49:00.171" v="684" actId="26606"/>
          <ac:spMkLst>
            <pc:docMk/>
            <pc:sldMk cId="474188185" sldId="351"/>
            <ac:spMk id="11" creationId="{3EBE8569-6AEC-4B8C-8D53-2DE337CDBA65}"/>
          </ac:spMkLst>
        </pc:spChg>
        <pc:spChg chg="add del">
          <ac:chgData name="Rafael Kuffner dos Anjos" userId="3925196f-71a7-46bf-baee-ed570243f2ce" providerId="ADAL" clId="{BC5A022A-15E5-4519-B711-4FE63B9C43DF}" dt="2021-09-22T08:49:00.171" v="684" actId="26606"/>
          <ac:spMkLst>
            <pc:docMk/>
            <pc:sldMk cId="474188185" sldId="351"/>
            <ac:spMk id="12" creationId="{8FC9BE17-9A7B-462D-AE50-3D8777387304}"/>
          </ac:spMkLst>
        </pc:spChg>
        <pc:spChg chg="add del">
          <ac:chgData name="Rafael Kuffner dos Anjos" userId="3925196f-71a7-46bf-baee-ed570243f2ce" providerId="ADAL" clId="{BC5A022A-15E5-4519-B711-4FE63B9C43DF}" dt="2021-09-22T08:49:00.171" v="684" actId="26606"/>
          <ac:spMkLst>
            <pc:docMk/>
            <pc:sldMk cId="474188185" sldId="351"/>
            <ac:spMk id="13" creationId="{55D4142C-5077-457F-A6AD-3FECFDB39685}"/>
          </ac:spMkLst>
        </pc:spChg>
        <pc:spChg chg="add del">
          <ac:chgData name="Rafael Kuffner dos Anjos" userId="3925196f-71a7-46bf-baee-ed570243f2ce" providerId="ADAL" clId="{BC5A022A-15E5-4519-B711-4FE63B9C43DF}" dt="2021-09-22T08:49:00.171" v="684" actId="26606"/>
          <ac:spMkLst>
            <pc:docMk/>
            <pc:sldMk cId="474188185" sldId="351"/>
            <ac:spMk id="15" creationId="{7A5F0580-5EE9-419F-96EE-B6529EF6E7D0}"/>
          </ac:spMkLst>
        </pc:spChg>
        <pc:spChg chg="add del">
          <ac:chgData name="Rafael Kuffner dos Anjos" userId="3925196f-71a7-46bf-baee-ed570243f2ce" providerId="ADAL" clId="{BC5A022A-15E5-4519-B711-4FE63B9C43DF}" dt="2021-09-22T08:49:00.818" v="686" actId="26606"/>
          <ac:spMkLst>
            <pc:docMk/>
            <pc:sldMk cId="474188185" sldId="351"/>
            <ac:spMk id="17" creationId="{2C9A9DA9-7DC8-488B-A882-123947B0F3D9}"/>
          </ac:spMkLst>
        </pc:spChg>
        <pc:spChg chg="add del">
          <ac:chgData name="Rafael Kuffner dos Anjos" userId="3925196f-71a7-46bf-baee-ed570243f2ce" providerId="ADAL" clId="{BC5A022A-15E5-4519-B711-4FE63B9C43DF}" dt="2021-09-22T08:49:00.818" v="686" actId="26606"/>
          <ac:spMkLst>
            <pc:docMk/>
            <pc:sldMk cId="474188185" sldId="351"/>
            <ac:spMk id="18" creationId="{57F6BDD4-E066-4008-8011-6CC31AEB4556}"/>
          </ac:spMkLst>
        </pc:spChg>
        <pc:spChg chg="add del">
          <ac:chgData name="Rafael Kuffner dos Anjos" userId="3925196f-71a7-46bf-baee-ed570243f2ce" providerId="ADAL" clId="{BC5A022A-15E5-4519-B711-4FE63B9C43DF}" dt="2021-09-22T08:49:00.818" v="686" actId="26606"/>
          <ac:spMkLst>
            <pc:docMk/>
            <pc:sldMk cId="474188185" sldId="351"/>
            <ac:spMk id="19" creationId="{2711A8FB-68FC-45FC-B01E-38F809E2D439}"/>
          </ac:spMkLst>
        </pc:spChg>
        <pc:spChg chg="add del">
          <ac:chgData name="Rafael Kuffner dos Anjos" userId="3925196f-71a7-46bf-baee-ed570243f2ce" providerId="ADAL" clId="{BC5A022A-15E5-4519-B711-4FE63B9C43DF}" dt="2021-09-22T08:49:00.818" v="686" actId="26606"/>
          <ac:spMkLst>
            <pc:docMk/>
            <pc:sldMk cId="474188185" sldId="351"/>
            <ac:spMk id="20" creationId="{2A865FE3-5FC9-4049-87CF-30019C46C0F5}"/>
          </ac:spMkLst>
        </pc:spChg>
        <pc:spChg chg="add del">
          <ac:chgData name="Rafael Kuffner dos Anjos" userId="3925196f-71a7-46bf-baee-ed570243f2ce" providerId="ADAL" clId="{BC5A022A-15E5-4519-B711-4FE63B9C43DF}" dt="2021-09-22T08:49:01.916" v="688" actId="26606"/>
          <ac:spMkLst>
            <pc:docMk/>
            <pc:sldMk cId="474188185" sldId="351"/>
            <ac:spMk id="22" creationId="{5E39A796-BE83-48B1-B33F-35C4A32AAB57}"/>
          </ac:spMkLst>
        </pc:spChg>
        <pc:spChg chg="add del">
          <ac:chgData name="Rafael Kuffner dos Anjos" userId="3925196f-71a7-46bf-baee-ed570243f2ce" providerId="ADAL" clId="{BC5A022A-15E5-4519-B711-4FE63B9C43DF}" dt="2021-09-22T08:49:01.916" v="688" actId="26606"/>
          <ac:spMkLst>
            <pc:docMk/>
            <pc:sldMk cId="474188185" sldId="351"/>
            <ac:spMk id="23" creationId="{72F84B47-E267-4194-8194-831DB7B5547F}"/>
          </ac:spMkLst>
        </pc:spChg>
        <pc:spChg chg="add mod">
          <ac:chgData name="Rafael Kuffner dos Anjos" userId="3925196f-71a7-46bf-baee-ed570243f2ce" providerId="ADAL" clId="{BC5A022A-15E5-4519-B711-4FE63B9C43DF}" dt="2021-09-22T08:49:28.165" v="691"/>
          <ac:spMkLst>
            <pc:docMk/>
            <pc:sldMk cId="474188185" sldId="351"/>
            <ac:spMk id="24" creationId="{EAA4CDFF-66F0-4118-8800-F8ED50665213}"/>
          </ac:spMkLst>
        </pc:spChg>
        <pc:spChg chg="add">
          <ac:chgData name="Rafael Kuffner dos Anjos" userId="3925196f-71a7-46bf-baee-ed570243f2ce" providerId="ADAL" clId="{BC5A022A-15E5-4519-B711-4FE63B9C43DF}" dt="2021-09-22T08:49:01.921" v="689" actId="26606"/>
          <ac:spMkLst>
            <pc:docMk/>
            <pc:sldMk cId="474188185" sldId="351"/>
            <ac:spMk id="25" creationId="{743AA782-23D1-4521-8CAD-47662984AA08}"/>
          </ac:spMkLst>
        </pc:spChg>
        <pc:spChg chg="add">
          <ac:chgData name="Rafael Kuffner dos Anjos" userId="3925196f-71a7-46bf-baee-ed570243f2ce" providerId="ADAL" clId="{BC5A022A-15E5-4519-B711-4FE63B9C43DF}" dt="2021-09-22T08:49:01.921" v="689" actId="26606"/>
          <ac:spMkLst>
            <pc:docMk/>
            <pc:sldMk cId="474188185" sldId="351"/>
            <ac:spMk id="26" creationId="{650D18FE-0824-4A46-B22C-A86B52E5780A}"/>
          </ac:spMkLst>
        </pc:spChg>
        <pc:picChg chg="mod ord">
          <ac:chgData name="Rafael Kuffner dos Anjos" userId="3925196f-71a7-46bf-baee-ed570243f2ce" providerId="ADAL" clId="{BC5A022A-15E5-4519-B711-4FE63B9C43DF}" dt="2021-09-22T08:49:01.921" v="689" actId="26606"/>
          <ac:picMkLst>
            <pc:docMk/>
            <pc:sldMk cId="474188185" sldId="351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BC5A022A-15E5-4519-B711-4FE63B9C43DF}" dt="2021-09-22T08:49:28.165" v="691"/>
          <ac:picMkLst>
            <pc:docMk/>
            <pc:sldMk cId="474188185" sldId="351"/>
            <ac:picMk id="21" creationId="{9D86C896-C29B-4D5B-889E-F1689F084AB7}"/>
          </ac:picMkLst>
        </pc:picChg>
      </pc:sldChg>
      <pc:sldChg chg="addSp modSp add mod setBg">
        <pc:chgData name="Rafael Kuffner dos Anjos" userId="3925196f-71a7-46bf-baee-ed570243f2ce" providerId="ADAL" clId="{BC5A022A-15E5-4519-B711-4FE63B9C43DF}" dt="2021-09-22T08:49:42.021" v="695"/>
        <pc:sldMkLst>
          <pc:docMk/>
          <pc:sldMk cId="1332729589" sldId="352"/>
        </pc:sldMkLst>
        <pc:spChg chg="mod">
          <ac:chgData name="Rafael Kuffner dos Anjos" userId="3925196f-71a7-46bf-baee-ed570243f2ce" providerId="ADAL" clId="{BC5A022A-15E5-4519-B711-4FE63B9C43DF}" dt="2021-09-22T08:49:39.273" v="694" actId="26606"/>
          <ac:spMkLst>
            <pc:docMk/>
            <pc:sldMk cId="1332729589" sldId="35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8:49:39.273" v="694" actId="26606"/>
          <ac:spMkLst>
            <pc:docMk/>
            <pc:sldMk cId="1332729589" sldId="352"/>
            <ac:spMk id="5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8:49:39.273" v="694" actId="26606"/>
          <ac:spMkLst>
            <pc:docMk/>
            <pc:sldMk cId="1332729589" sldId="352"/>
            <ac:spMk id="10" creationId="{2550BE34-C2B8-49B8-8519-67A8CAD51AE9}"/>
          </ac:spMkLst>
        </pc:spChg>
        <pc:spChg chg="add mod">
          <ac:chgData name="Rafael Kuffner dos Anjos" userId="3925196f-71a7-46bf-baee-ed570243f2ce" providerId="ADAL" clId="{BC5A022A-15E5-4519-B711-4FE63B9C43DF}" dt="2021-09-22T08:49:42.021" v="695"/>
          <ac:spMkLst>
            <pc:docMk/>
            <pc:sldMk cId="1332729589" sldId="352"/>
            <ac:spMk id="11" creationId="{DE04419F-DA7C-48E3-A8CF-BE2240AAE5C7}"/>
          </ac:spMkLst>
        </pc:spChg>
        <pc:spChg chg="add">
          <ac:chgData name="Rafael Kuffner dos Anjos" userId="3925196f-71a7-46bf-baee-ed570243f2ce" providerId="ADAL" clId="{BC5A022A-15E5-4519-B711-4FE63B9C43DF}" dt="2021-09-22T08:49:39.273" v="694" actId="26606"/>
          <ac:spMkLst>
            <pc:docMk/>
            <pc:sldMk cId="1332729589" sldId="352"/>
            <ac:spMk id="12" creationId="{A7457DD9-5A45-400A-AB4B-4B4EDECA25F1}"/>
          </ac:spMkLst>
        </pc:spChg>
        <pc:spChg chg="add">
          <ac:chgData name="Rafael Kuffner dos Anjos" userId="3925196f-71a7-46bf-baee-ed570243f2ce" providerId="ADAL" clId="{BC5A022A-15E5-4519-B711-4FE63B9C43DF}" dt="2021-09-22T08:49:39.273" v="694" actId="26606"/>
          <ac:spMkLst>
            <pc:docMk/>
            <pc:sldMk cId="1332729589" sldId="352"/>
            <ac:spMk id="14" creationId="{441CF7D6-A660-431A-B0BB-140A0D5556B6}"/>
          </ac:spMkLst>
        </pc:spChg>
        <pc:spChg chg="add">
          <ac:chgData name="Rafael Kuffner dos Anjos" userId="3925196f-71a7-46bf-baee-ed570243f2ce" providerId="ADAL" clId="{BC5A022A-15E5-4519-B711-4FE63B9C43DF}" dt="2021-09-22T08:49:39.273" v="694" actId="26606"/>
          <ac:spMkLst>
            <pc:docMk/>
            <pc:sldMk cId="1332729589" sldId="352"/>
            <ac:spMk id="16" creationId="{0570A85B-3810-4F95-97B0-CBF4CCDB381C}"/>
          </ac:spMkLst>
        </pc:spChg>
        <pc:picChg chg="mod ord">
          <ac:chgData name="Rafael Kuffner dos Anjos" userId="3925196f-71a7-46bf-baee-ed570243f2ce" providerId="ADAL" clId="{BC5A022A-15E5-4519-B711-4FE63B9C43DF}" dt="2021-09-22T08:49:39.273" v="694" actId="26606"/>
          <ac:picMkLst>
            <pc:docMk/>
            <pc:sldMk cId="1332729589" sldId="352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BC5A022A-15E5-4519-B711-4FE63B9C43DF}" dt="2021-09-22T08:49:42.021" v="695"/>
          <ac:picMkLst>
            <pc:docMk/>
            <pc:sldMk cId="1332729589" sldId="352"/>
            <ac:picMk id="9" creationId="{B08F6DD8-960C-486B-B223-9CF44715E699}"/>
          </ac:picMkLst>
        </pc:picChg>
      </pc:sldChg>
      <pc:sldChg chg="addSp delSp modSp add mod setBg">
        <pc:chgData name="Rafael Kuffner dos Anjos" userId="3925196f-71a7-46bf-baee-ed570243f2ce" providerId="ADAL" clId="{BC5A022A-15E5-4519-B711-4FE63B9C43DF}" dt="2021-09-22T08:50:17.431" v="700" actId="478"/>
        <pc:sldMkLst>
          <pc:docMk/>
          <pc:sldMk cId="1353153354" sldId="353"/>
        </pc:sldMkLst>
        <pc:spChg chg="mod">
          <ac:chgData name="Rafael Kuffner dos Anjos" userId="3925196f-71a7-46bf-baee-ed570243f2ce" providerId="ADAL" clId="{BC5A022A-15E5-4519-B711-4FE63B9C43DF}" dt="2021-09-22T08:50:10.568" v="698" actId="26606"/>
          <ac:spMkLst>
            <pc:docMk/>
            <pc:sldMk cId="1353153354" sldId="35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8:50:10.568" v="698" actId="26606"/>
          <ac:spMkLst>
            <pc:docMk/>
            <pc:sldMk cId="1353153354" sldId="353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2T08:50:10.564" v="697" actId="26606"/>
          <ac:spMkLst>
            <pc:docMk/>
            <pc:sldMk cId="1353153354" sldId="353"/>
            <ac:spMk id="9" creationId="{743AA782-23D1-4521-8CAD-47662984AA08}"/>
          </ac:spMkLst>
        </pc:spChg>
        <pc:spChg chg="add del">
          <ac:chgData name="Rafael Kuffner dos Anjos" userId="3925196f-71a7-46bf-baee-ed570243f2ce" providerId="ADAL" clId="{BC5A022A-15E5-4519-B711-4FE63B9C43DF}" dt="2021-09-22T08:50:10.564" v="697" actId="26606"/>
          <ac:spMkLst>
            <pc:docMk/>
            <pc:sldMk cId="1353153354" sldId="353"/>
            <ac:spMk id="11" creationId="{71877DBC-BB60-40F0-AC93-2ACDBAAE60CE}"/>
          </ac:spMkLst>
        </pc:spChg>
        <pc:spChg chg="add del mod">
          <ac:chgData name="Rafael Kuffner dos Anjos" userId="3925196f-71a7-46bf-baee-ed570243f2ce" providerId="ADAL" clId="{BC5A022A-15E5-4519-B711-4FE63B9C43DF}" dt="2021-09-22T08:50:17.431" v="700" actId="478"/>
          <ac:spMkLst>
            <pc:docMk/>
            <pc:sldMk cId="1353153354" sldId="353"/>
            <ac:spMk id="12" creationId="{8496DFE9-417A-4F54-B7E1-57B215495839}"/>
          </ac:spMkLst>
        </pc:spChg>
        <pc:spChg chg="add">
          <ac:chgData name="Rafael Kuffner dos Anjos" userId="3925196f-71a7-46bf-baee-ed570243f2ce" providerId="ADAL" clId="{BC5A022A-15E5-4519-B711-4FE63B9C43DF}" dt="2021-09-22T08:50:10.568" v="698" actId="26606"/>
          <ac:spMkLst>
            <pc:docMk/>
            <pc:sldMk cId="1353153354" sldId="353"/>
            <ac:spMk id="13" creationId="{5E39A796-BE83-48B1-B33F-35C4A32AAB57}"/>
          </ac:spMkLst>
        </pc:spChg>
        <pc:spChg chg="add">
          <ac:chgData name="Rafael Kuffner dos Anjos" userId="3925196f-71a7-46bf-baee-ed570243f2ce" providerId="ADAL" clId="{BC5A022A-15E5-4519-B711-4FE63B9C43DF}" dt="2021-09-22T08:50:10.568" v="698" actId="26606"/>
          <ac:spMkLst>
            <pc:docMk/>
            <pc:sldMk cId="1353153354" sldId="353"/>
            <ac:spMk id="14" creationId="{72F84B47-E267-4194-8194-831DB7B5547F}"/>
          </ac:spMkLst>
        </pc:spChg>
        <pc:picChg chg="mod">
          <ac:chgData name="Rafael Kuffner dos Anjos" userId="3925196f-71a7-46bf-baee-ed570243f2ce" providerId="ADAL" clId="{BC5A022A-15E5-4519-B711-4FE63B9C43DF}" dt="2021-09-22T08:50:10.568" v="698" actId="26606"/>
          <ac:picMkLst>
            <pc:docMk/>
            <pc:sldMk cId="1353153354" sldId="353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BC5A022A-15E5-4519-B711-4FE63B9C43DF}" dt="2021-09-22T08:50:14.470" v="699"/>
          <ac:picMkLst>
            <pc:docMk/>
            <pc:sldMk cId="1353153354" sldId="353"/>
            <ac:picMk id="10" creationId="{B3D64936-F20C-4C3C-9617-2C3885EAA041}"/>
          </ac:picMkLst>
        </pc:picChg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1035055259" sldId="354"/>
        </pc:sldMkLst>
      </pc:sldChg>
      <pc:sldChg chg="addSp delSp modSp add mod setBg">
        <pc:chgData name="Rafael Kuffner dos Anjos" userId="3925196f-71a7-46bf-baee-ed570243f2ce" providerId="ADAL" clId="{BC5A022A-15E5-4519-B711-4FE63B9C43DF}" dt="2021-09-22T08:52:40.600" v="707"/>
        <pc:sldMkLst>
          <pc:docMk/>
          <pc:sldMk cId="3955421084" sldId="355"/>
        </pc:sldMkLst>
        <pc:spChg chg="mod">
          <ac:chgData name="Rafael Kuffner dos Anjos" userId="3925196f-71a7-46bf-baee-ed570243f2ce" providerId="ADAL" clId="{BC5A022A-15E5-4519-B711-4FE63B9C43DF}" dt="2021-09-22T08:52:35.068" v="704" actId="14100"/>
          <ac:spMkLst>
            <pc:docMk/>
            <pc:sldMk cId="3955421084" sldId="35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8:52:13.562" v="702" actId="26606"/>
          <ac:spMkLst>
            <pc:docMk/>
            <pc:sldMk cId="3955421084" sldId="355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2T08:52:37.736" v="706" actId="22"/>
          <ac:spMkLst>
            <pc:docMk/>
            <pc:sldMk cId="3955421084" sldId="355"/>
            <ac:spMk id="8" creationId="{44878108-3895-439F-83F5-36DE09FD18B4}"/>
          </ac:spMkLst>
        </pc:spChg>
        <pc:spChg chg="add">
          <ac:chgData name="Rafael Kuffner dos Anjos" userId="3925196f-71a7-46bf-baee-ed570243f2ce" providerId="ADAL" clId="{BC5A022A-15E5-4519-B711-4FE63B9C43DF}" dt="2021-09-22T08:52:13.562" v="702" actId="26606"/>
          <ac:spMkLst>
            <pc:docMk/>
            <pc:sldMk cId="3955421084" sldId="355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BC5A022A-15E5-4519-B711-4FE63B9C43DF}" dt="2021-09-22T08:52:13.562" v="702" actId="26606"/>
          <ac:spMkLst>
            <pc:docMk/>
            <pc:sldMk cId="3955421084" sldId="355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BC5A022A-15E5-4519-B711-4FE63B9C43DF}" dt="2021-09-22T08:52:13.562" v="702" actId="26606"/>
          <ac:picMkLst>
            <pc:docMk/>
            <pc:sldMk cId="3955421084" sldId="355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BC5A022A-15E5-4519-B711-4FE63B9C43DF}" dt="2021-09-22T08:52:40.600" v="707"/>
          <ac:picMkLst>
            <pc:docMk/>
            <pc:sldMk cId="3955421084" sldId="355"/>
            <ac:picMk id="10" creationId="{8216B25A-6DCF-4C8B-8391-BAA64C7CE287}"/>
          </ac:picMkLst>
        </pc:picChg>
      </pc:sldChg>
      <pc:sldChg chg="addSp delSp modSp add mod setBg">
        <pc:chgData name="Rafael Kuffner dos Anjos" userId="3925196f-71a7-46bf-baee-ed570243f2ce" providerId="ADAL" clId="{BC5A022A-15E5-4519-B711-4FE63B9C43DF}" dt="2021-09-22T08:53:17.945" v="713" actId="207"/>
        <pc:sldMkLst>
          <pc:docMk/>
          <pc:sldMk cId="694169543" sldId="356"/>
        </pc:sldMkLst>
        <pc:spChg chg="mod">
          <ac:chgData name="Rafael Kuffner dos Anjos" userId="3925196f-71a7-46bf-baee-ed570243f2ce" providerId="ADAL" clId="{BC5A022A-15E5-4519-B711-4FE63B9C43DF}" dt="2021-09-22T08:53:02.309" v="710" actId="26606"/>
          <ac:spMkLst>
            <pc:docMk/>
            <pc:sldMk cId="694169543" sldId="35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8:53:02.309" v="710" actId="26606"/>
          <ac:spMkLst>
            <pc:docMk/>
            <pc:sldMk cId="694169543" sldId="356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2T08:53:02.294" v="709" actId="26606"/>
          <ac:spMkLst>
            <pc:docMk/>
            <pc:sldMk cId="694169543" sldId="356"/>
            <ac:spMk id="8" creationId="{907EF6B7-1338-4443-8C46-6A318D952DFD}"/>
          </ac:spMkLst>
        </pc:spChg>
        <pc:spChg chg="add del">
          <ac:chgData name="Rafael Kuffner dos Anjos" userId="3925196f-71a7-46bf-baee-ed570243f2ce" providerId="ADAL" clId="{BC5A022A-15E5-4519-B711-4FE63B9C43DF}" dt="2021-09-22T08:53:02.294" v="709" actId="26606"/>
          <ac:spMkLst>
            <pc:docMk/>
            <pc:sldMk cId="694169543" sldId="356"/>
            <ac:spMk id="10" creationId="{DAAE4CDD-124C-4DCF-9584-B6033B545DD5}"/>
          </ac:spMkLst>
        </pc:spChg>
        <pc:spChg chg="add del">
          <ac:chgData name="Rafael Kuffner dos Anjos" userId="3925196f-71a7-46bf-baee-ed570243f2ce" providerId="ADAL" clId="{BC5A022A-15E5-4519-B711-4FE63B9C43DF}" dt="2021-09-22T08:53:02.294" v="709" actId="26606"/>
          <ac:spMkLst>
            <pc:docMk/>
            <pc:sldMk cId="694169543" sldId="356"/>
            <ac:spMk id="12" creationId="{081E4A58-353D-44AE-B2FC-2A74E2E400F7}"/>
          </ac:spMkLst>
        </pc:spChg>
        <pc:spChg chg="add mod">
          <ac:chgData name="Rafael Kuffner dos Anjos" userId="3925196f-71a7-46bf-baee-ed570243f2ce" providerId="ADAL" clId="{BC5A022A-15E5-4519-B711-4FE63B9C43DF}" dt="2021-09-22T08:53:17.945" v="713" actId="207"/>
          <ac:spMkLst>
            <pc:docMk/>
            <pc:sldMk cId="694169543" sldId="356"/>
            <ac:spMk id="13" creationId="{C6446233-67AD-44C5-95D1-784192B4D0B5}"/>
          </ac:spMkLst>
        </pc:spChg>
        <pc:spChg chg="add">
          <ac:chgData name="Rafael Kuffner dos Anjos" userId="3925196f-71a7-46bf-baee-ed570243f2ce" providerId="ADAL" clId="{BC5A022A-15E5-4519-B711-4FE63B9C43DF}" dt="2021-09-22T08:53:02.309" v="710" actId="26606"/>
          <ac:spMkLst>
            <pc:docMk/>
            <pc:sldMk cId="694169543" sldId="356"/>
            <ac:spMk id="14" creationId="{C7FA33FF-088D-4F16-95A2-2C64D353DEA8}"/>
          </ac:spMkLst>
        </pc:spChg>
        <pc:spChg chg="add">
          <ac:chgData name="Rafael Kuffner dos Anjos" userId="3925196f-71a7-46bf-baee-ed570243f2ce" providerId="ADAL" clId="{BC5A022A-15E5-4519-B711-4FE63B9C43DF}" dt="2021-09-22T08:53:02.309" v="710" actId="26606"/>
          <ac:spMkLst>
            <pc:docMk/>
            <pc:sldMk cId="694169543" sldId="356"/>
            <ac:spMk id="15" creationId="{A376EFB1-01CF-419F-ABF1-2AF02BBFCBD1}"/>
          </ac:spMkLst>
        </pc:spChg>
        <pc:spChg chg="add">
          <ac:chgData name="Rafael Kuffner dos Anjos" userId="3925196f-71a7-46bf-baee-ed570243f2ce" providerId="ADAL" clId="{BC5A022A-15E5-4519-B711-4FE63B9C43DF}" dt="2021-09-22T08:53:02.309" v="710" actId="26606"/>
          <ac:spMkLst>
            <pc:docMk/>
            <pc:sldMk cId="694169543" sldId="356"/>
            <ac:spMk id="16" creationId="{FF9DEA15-78BD-4750-AA18-B9F28A6D5AB8}"/>
          </ac:spMkLst>
        </pc:spChg>
        <pc:picChg chg="add mod">
          <ac:chgData name="Rafael Kuffner dos Anjos" userId="3925196f-71a7-46bf-baee-ed570243f2ce" providerId="ADAL" clId="{BC5A022A-15E5-4519-B711-4FE63B9C43DF}" dt="2021-09-22T08:53:03.856" v="711"/>
          <ac:picMkLst>
            <pc:docMk/>
            <pc:sldMk cId="694169543" sldId="356"/>
            <ac:picMk id="11" creationId="{91EB5685-917A-43E8-82AE-6BE7283D303C}"/>
          </ac:picMkLst>
        </pc:picChg>
      </pc:sldChg>
      <pc:sldChg chg="addSp delSp modSp add mod setBg">
        <pc:chgData name="Rafael Kuffner dos Anjos" userId="3925196f-71a7-46bf-baee-ed570243f2ce" providerId="ADAL" clId="{BC5A022A-15E5-4519-B711-4FE63B9C43DF}" dt="2021-09-22T08:53:51.932" v="717"/>
        <pc:sldMkLst>
          <pc:docMk/>
          <pc:sldMk cId="3614835920" sldId="357"/>
        </pc:sldMkLst>
        <pc:spChg chg="mod">
          <ac:chgData name="Rafael Kuffner dos Anjos" userId="3925196f-71a7-46bf-baee-ed570243f2ce" providerId="ADAL" clId="{BC5A022A-15E5-4519-B711-4FE63B9C43DF}" dt="2021-09-22T08:53:38.562" v="716" actId="26606"/>
          <ac:spMkLst>
            <pc:docMk/>
            <pc:sldMk cId="3614835920" sldId="357"/>
            <ac:spMk id="2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2T08:53:38.558" v="715" actId="26606"/>
          <ac:spMkLst>
            <pc:docMk/>
            <pc:sldMk cId="3614835920" sldId="357"/>
            <ac:spMk id="9" creationId="{D4771268-CB57-404A-9271-370EB28F6090}"/>
          </ac:spMkLst>
        </pc:spChg>
        <pc:spChg chg="add mod">
          <ac:chgData name="Rafael Kuffner dos Anjos" userId="3925196f-71a7-46bf-baee-ed570243f2ce" providerId="ADAL" clId="{BC5A022A-15E5-4519-B711-4FE63B9C43DF}" dt="2021-09-22T08:53:51.932" v="717"/>
          <ac:spMkLst>
            <pc:docMk/>
            <pc:sldMk cId="3614835920" sldId="357"/>
            <ac:spMk id="10" creationId="{E524A37C-5D0A-4D97-BC00-4BBF23983965}"/>
          </ac:spMkLst>
        </pc:spChg>
        <pc:spChg chg="add">
          <ac:chgData name="Rafael Kuffner dos Anjos" userId="3925196f-71a7-46bf-baee-ed570243f2ce" providerId="ADAL" clId="{BC5A022A-15E5-4519-B711-4FE63B9C43DF}" dt="2021-09-22T08:53:38.562" v="716" actId="26606"/>
          <ac:spMkLst>
            <pc:docMk/>
            <pc:sldMk cId="3614835920" sldId="357"/>
            <ac:spMk id="11" creationId="{9A0576B0-CD8C-4661-95C8-A9F2CE7CDDB0}"/>
          </ac:spMkLst>
        </pc:spChg>
        <pc:spChg chg="add">
          <ac:chgData name="Rafael Kuffner dos Anjos" userId="3925196f-71a7-46bf-baee-ed570243f2ce" providerId="ADAL" clId="{BC5A022A-15E5-4519-B711-4FE63B9C43DF}" dt="2021-09-22T08:53:38.562" v="716" actId="26606"/>
          <ac:spMkLst>
            <pc:docMk/>
            <pc:sldMk cId="3614835920" sldId="357"/>
            <ac:spMk id="12" creationId="{605494DE-B078-4D87-BB01-C84320618DAD}"/>
          </ac:spMkLst>
        </pc:spChg>
        <pc:spChg chg="add">
          <ac:chgData name="Rafael Kuffner dos Anjos" userId="3925196f-71a7-46bf-baee-ed570243f2ce" providerId="ADAL" clId="{BC5A022A-15E5-4519-B711-4FE63B9C43DF}" dt="2021-09-22T08:53:38.562" v="716" actId="26606"/>
          <ac:spMkLst>
            <pc:docMk/>
            <pc:sldMk cId="3614835920" sldId="357"/>
            <ac:spMk id="13" creationId="{3FF60E2B-3919-423C-B1FF-56CDE6681165}"/>
          </ac:spMkLst>
        </pc:spChg>
        <pc:picChg chg="mod">
          <ac:chgData name="Rafael Kuffner dos Anjos" userId="3925196f-71a7-46bf-baee-ed570243f2ce" providerId="ADAL" clId="{BC5A022A-15E5-4519-B711-4FE63B9C43DF}" dt="2021-09-22T08:53:38.562" v="716" actId="26606"/>
          <ac:picMkLst>
            <pc:docMk/>
            <pc:sldMk cId="3614835920" sldId="357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BC5A022A-15E5-4519-B711-4FE63B9C43DF}" dt="2021-09-22T08:53:51.932" v="717"/>
          <ac:picMkLst>
            <pc:docMk/>
            <pc:sldMk cId="3614835920" sldId="357"/>
            <ac:picMk id="8" creationId="{16A77D8F-C2DC-4913-A3C7-67EAF12B968C}"/>
          </ac:picMkLst>
        </pc:picChg>
      </pc:sldChg>
      <pc:sldChg chg="addSp modSp add mod setBg setClrOvrMap">
        <pc:chgData name="Rafael Kuffner dos Anjos" userId="3925196f-71a7-46bf-baee-ed570243f2ce" providerId="ADAL" clId="{BC5A022A-15E5-4519-B711-4FE63B9C43DF}" dt="2021-09-22T09:06:21.192" v="772"/>
        <pc:sldMkLst>
          <pc:docMk/>
          <pc:sldMk cId="702074359" sldId="358"/>
        </pc:sldMkLst>
        <pc:spChg chg="mod">
          <ac:chgData name="Rafael Kuffner dos Anjos" userId="3925196f-71a7-46bf-baee-ed570243f2ce" providerId="ADAL" clId="{BC5A022A-15E5-4519-B711-4FE63B9C43DF}" dt="2021-09-22T09:06:10.973" v="771" actId="26606"/>
          <ac:spMkLst>
            <pc:docMk/>
            <pc:sldMk cId="702074359" sldId="35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06:10.973" v="771" actId="26606"/>
          <ac:spMkLst>
            <pc:docMk/>
            <pc:sldMk cId="702074359" sldId="358"/>
            <ac:spMk id="3" creationId="{00000000-0000-0000-0000-000000000000}"/>
          </ac:spMkLst>
        </pc:spChg>
        <pc:spChg chg="add mod">
          <ac:chgData name="Rafael Kuffner dos Anjos" userId="3925196f-71a7-46bf-baee-ed570243f2ce" providerId="ADAL" clId="{BC5A022A-15E5-4519-B711-4FE63B9C43DF}" dt="2021-09-22T09:06:21.192" v="772"/>
          <ac:spMkLst>
            <pc:docMk/>
            <pc:sldMk cId="702074359" sldId="358"/>
            <ac:spMk id="8" creationId="{20556427-421D-459B-8A41-511F461A09EC}"/>
          </ac:spMkLst>
        </pc:spChg>
        <pc:spChg chg="add">
          <ac:chgData name="Rafael Kuffner dos Anjos" userId="3925196f-71a7-46bf-baee-ed570243f2ce" providerId="ADAL" clId="{BC5A022A-15E5-4519-B711-4FE63B9C43DF}" dt="2021-09-22T09:06:10.973" v="771" actId="26606"/>
          <ac:spMkLst>
            <pc:docMk/>
            <pc:sldMk cId="702074359" sldId="358"/>
            <ac:spMk id="9" creationId="{C5E6CFF1-2F42-4E10-9A97-F116F46F53FE}"/>
          </ac:spMkLst>
        </pc:spChg>
        <pc:picChg chg="add">
          <ac:chgData name="Rafael Kuffner dos Anjos" userId="3925196f-71a7-46bf-baee-ed570243f2ce" providerId="ADAL" clId="{BC5A022A-15E5-4519-B711-4FE63B9C43DF}" dt="2021-09-22T09:06:10.973" v="771" actId="26606"/>
          <ac:picMkLst>
            <pc:docMk/>
            <pc:sldMk cId="702074359" sldId="358"/>
            <ac:picMk id="5" creationId="{152183D7-FDEC-478C-8EFD-619125B9F100}"/>
          </ac:picMkLst>
        </pc:picChg>
        <pc:picChg chg="add mod">
          <ac:chgData name="Rafael Kuffner dos Anjos" userId="3925196f-71a7-46bf-baee-ed570243f2ce" providerId="ADAL" clId="{BC5A022A-15E5-4519-B711-4FE63B9C43DF}" dt="2021-09-22T09:06:21.192" v="772"/>
          <ac:picMkLst>
            <pc:docMk/>
            <pc:sldMk cId="702074359" sldId="358"/>
            <ac:picMk id="7" creationId="{8B96263B-29F9-4390-86B2-7253D8CA3F59}"/>
          </ac:picMkLst>
        </pc:picChg>
        <pc:cxnChg chg="add">
          <ac:chgData name="Rafael Kuffner dos Anjos" userId="3925196f-71a7-46bf-baee-ed570243f2ce" providerId="ADAL" clId="{BC5A022A-15E5-4519-B711-4FE63B9C43DF}" dt="2021-09-22T09:06:10.973" v="771" actId="26606"/>
          <ac:cxnSpMkLst>
            <pc:docMk/>
            <pc:sldMk cId="702074359" sldId="358"/>
            <ac:cxnSpMk id="11" creationId="{67182200-4859-4C8D-BCBB-55B245C28BA3}"/>
          </ac:cxnSpMkLst>
        </pc:cxnChg>
      </pc:sldChg>
      <pc:sldChg chg="addSp delSp modSp add mod setBg">
        <pc:chgData name="Rafael Kuffner dos Anjos" userId="3925196f-71a7-46bf-baee-ed570243f2ce" providerId="ADAL" clId="{BC5A022A-15E5-4519-B711-4FE63B9C43DF}" dt="2021-09-22T09:15:43.854" v="800"/>
        <pc:sldMkLst>
          <pc:docMk/>
          <pc:sldMk cId="2522436180" sldId="361"/>
        </pc:sldMkLst>
        <pc:spChg chg="mod">
          <ac:chgData name="Rafael Kuffner dos Anjos" userId="3925196f-71a7-46bf-baee-ed570243f2ce" providerId="ADAL" clId="{BC5A022A-15E5-4519-B711-4FE63B9C43DF}" dt="2021-09-22T09:15:37.430" v="797" actId="26606"/>
          <ac:spMkLst>
            <pc:docMk/>
            <pc:sldMk cId="2522436180" sldId="36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15:37.430" v="797" actId="26606"/>
          <ac:spMkLst>
            <pc:docMk/>
            <pc:sldMk cId="2522436180" sldId="361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15:37.430" v="797" actId="26606"/>
          <ac:spMkLst>
            <pc:docMk/>
            <pc:sldMk cId="2522436180" sldId="361"/>
            <ac:spMk id="10" creationId="{5E39A796-BE83-48B1-B33F-35C4A32AAB57}"/>
          </ac:spMkLst>
        </pc:spChg>
        <pc:spChg chg="add">
          <ac:chgData name="Rafael Kuffner dos Anjos" userId="3925196f-71a7-46bf-baee-ed570243f2ce" providerId="ADAL" clId="{BC5A022A-15E5-4519-B711-4FE63B9C43DF}" dt="2021-09-22T09:15:37.430" v="797" actId="26606"/>
          <ac:spMkLst>
            <pc:docMk/>
            <pc:sldMk cId="2522436180" sldId="361"/>
            <ac:spMk id="12" creationId="{72F84B47-E267-4194-8194-831DB7B5547F}"/>
          </ac:spMkLst>
        </pc:spChg>
        <pc:picChg chg="add mod">
          <ac:chgData name="Rafael Kuffner dos Anjos" userId="3925196f-71a7-46bf-baee-ed570243f2ce" providerId="ADAL" clId="{BC5A022A-15E5-4519-B711-4FE63B9C43DF}" dt="2021-09-22T09:15:37.430" v="797" actId="26606"/>
          <ac:picMkLst>
            <pc:docMk/>
            <pc:sldMk cId="2522436180" sldId="361"/>
            <ac:picMk id="5" creationId="{5B617D80-4878-4023-B80F-2CACAF7E8C6B}"/>
          </ac:picMkLst>
        </pc:picChg>
        <pc:picChg chg="add del">
          <ac:chgData name="Rafael Kuffner dos Anjos" userId="3925196f-71a7-46bf-baee-ed570243f2ce" providerId="ADAL" clId="{BC5A022A-15E5-4519-B711-4FE63B9C43DF}" dt="2021-09-22T09:15:40.596" v="799" actId="22"/>
          <ac:picMkLst>
            <pc:docMk/>
            <pc:sldMk cId="2522436180" sldId="361"/>
            <ac:picMk id="7" creationId="{0A56655E-FD0D-4816-9631-2976E148737E}"/>
          </ac:picMkLst>
        </pc:picChg>
        <pc:picChg chg="add mod">
          <ac:chgData name="Rafael Kuffner dos Anjos" userId="3925196f-71a7-46bf-baee-ed570243f2ce" providerId="ADAL" clId="{BC5A022A-15E5-4519-B711-4FE63B9C43DF}" dt="2021-09-22T09:15:43.854" v="800"/>
          <ac:picMkLst>
            <pc:docMk/>
            <pc:sldMk cId="2522436180" sldId="361"/>
            <ac:picMk id="11" creationId="{865B7269-EAF9-4F37-A0EC-FF8310328B05}"/>
          </ac:picMkLst>
        </pc:picChg>
      </pc:sldChg>
      <pc:sldChg chg="addSp delSp modSp add mod setBg">
        <pc:chgData name="Rafael Kuffner dos Anjos" userId="3925196f-71a7-46bf-baee-ed570243f2ce" providerId="ADAL" clId="{BC5A022A-15E5-4519-B711-4FE63B9C43DF}" dt="2021-09-22T09:38:32.146" v="845" actId="26606"/>
        <pc:sldMkLst>
          <pc:docMk/>
          <pc:sldMk cId="127566253" sldId="367"/>
        </pc:sldMkLst>
        <pc:spChg chg="mod ord">
          <ac:chgData name="Rafael Kuffner dos Anjos" userId="3925196f-71a7-46bf-baee-ed570243f2ce" providerId="ADAL" clId="{BC5A022A-15E5-4519-B711-4FE63B9C43DF}" dt="2021-09-22T09:38:32.146" v="845" actId="26606"/>
          <ac:spMkLst>
            <pc:docMk/>
            <pc:sldMk cId="127566253" sldId="367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BC5A022A-15E5-4519-B711-4FE63B9C43DF}" dt="2021-09-22T09:38:32.146" v="845" actId="26606"/>
          <ac:spMkLst>
            <pc:docMk/>
            <pc:sldMk cId="127566253" sldId="367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2T09:38:32.142" v="844" actId="26606"/>
          <ac:spMkLst>
            <pc:docMk/>
            <pc:sldMk cId="127566253" sldId="367"/>
            <ac:spMk id="12" creationId="{231BF440-39FA-4087-84CC-2EEC0BBDAF29}"/>
          </ac:spMkLst>
        </pc:spChg>
        <pc:spChg chg="add del">
          <ac:chgData name="Rafael Kuffner dos Anjos" userId="3925196f-71a7-46bf-baee-ed570243f2ce" providerId="ADAL" clId="{BC5A022A-15E5-4519-B711-4FE63B9C43DF}" dt="2021-09-22T09:38:32.142" v="844" actId="26606"/>
          <ac:spMkLst>
            <pc:docMk/>
            <pc:sldMk cId="127566253" sldId="367"/>
            <ac:spMk id="14" creationId="{F04E4CBA-303B-48BD-8451-C2701CB0EEBF}"/>
          </ac:spMkLst>
        </pc:spChg>
        <pc:spChg chg="add del">
          <ac:chgData name="Rafael Kuffner dos Anjos" userId="3925196f-71a7-46bf-baee-ed570243f2ce" providerId="ADAL" clId="{BC5A022A-15E5-4519-B711-4FE63B9C43DF}" dt="2021-09-22T09:38:32.142" v="844" actId="26606"/>
          <ac:spMkLst>
            <pc:docMk/>
            <pc:sldMk cId="127566253" sldId="367"/>
            <ac:spMk id="16" creationId="{F6CA58B3-AFCC-4A40-9882-50D5080879B0}"/>
          </ac:spMkLst>
        </pc:spChg>
        <pc:spChg chg="add del">
          <ac:chgData name="Rafael Kuffner dos Anjos" userId="3925196f-71a7-46bf-baee-ed570243f2ce" providerId="ADAL" clId="{BC5A022A-15E5-4519-B711-4FE63B9C43DF}" dt="2021-09-22T09:38:32.142" v="844" actId="26606"/>
          <ac:spMkLst>
            <pc:docMk/>
            <pc:sldMk cId="127566253" sldId="367"/>
            <ac:spMk id="18" creationId="{75C56826-D4E5-42ED-8529-079651CB3005}"/>
          </ac:spMkLst>
        </pc:spChg>
        <pc:spChg chg="add del">
          <ac:chgData name="Rafael Kuffner dos Anjos" userId="3925196f-71a7-46bf-baee-ed570243f2ce" providerId="ADAL" clId="{BC5A022A-15E5-4519-B711-4FE63B9C43DF}" dt="2021-09-22T09:38:32.142" v="844" actId="26606"/>
          <ac:spMkLst>
            <pc:docMk/>
            <pc:sldMk cId="127566253" sldId="367"/>
            <ac:spMk id="20" creationId="{82095FCE-EF05-4443-B97A-85DEE3A5CA17}"/>
          </ac:spMkLst>
        </pc:spChg>
        <pc:spChg chg="add del">
          <ac:chgData name="Rafael Kuffner dos Anjos" userId="3925196f-71a7-46bf-baee-ed570243f2ce" providerId="ADAL" clId="{BC5A022A-15E5-4519-B711-4FE63B9C43DF}" dt="2021-09-22T09:38:32.142" v="844" actId="26606"/>
          <ac:spMkLst>
            <pc:docMk/>
            <pc:sldMk cId="127566253" sldId="367"/>
            <ac:spMk id="22" creationId="{CA00AE6B-AA30-4CF8-BA6F-339B780AD76C}"/>
          </ac:spMkLst>
        </pc:spChg>
        <pc:spChg chg="add">
          <ac:chgData name="Rafael Kuffner dos Anjos" userId="3925196f-71a7-46bf-baee-ed570243f2ce" providerId="ADAL" clId="{BC5A022A-15E5-4519-B711-4FE63B9C43DF}" dt="2021-09-22T09:38:32.146" v="845" actId="26606"/>
          <ac:spMkLst>
            <pc:docMk/>
            <pc:sldMk cId="127566253" sldId="367"/>
            <ac:spMk id="24" creationId="{99F1FFA9-D672-408C-9220-ADEEC6ABDD09}"/>
          </ac:spMkLst>
        </pc:spChg>
        <pc:picChg chg="add mod">
          <ac:chgData name="Rafael Kuffner dos Anjos" userId="3925196f-71a7-46bf-baee-ed570243f2ce" providerId="ADAL" clId="{BC5A022A-15E5-4519-B711-4FE63B9C43DF}" dt="2021-09-22T09:38:32.146" v="845" actId="26606"/>
          <ac:picMkLst>
            <pc:docMk/>
            <pc:sldMk cId="127566253" sldId="367"/>
            <ac:picMk id="5" creationId="{2B32C7BA-DAB2-4936-B1F9-B386C8108988}"/>
          </ac:picMkLst>
        </pc:picChg>
        <pc:picChg chg="add mod">
          <ac:chgData name="Rafael Kuffner dos Anjos" userId="3925196f-71a7-46bf-baee-ed570243f2ce" providerId="ADAL" clId="{BC5A022A-15E5-4519-B711-4FE63B9C43DF}" dt="2021-09-22T09:38:32.146" v="845" actId="26606"/>
          <ac:picMkLst>
            <pc:docMk/>
            <pc:sldMk cId="127566253" sldId="367"/>
            <ac:picMk id="7" creationId="{6331DDFB-0009-40BA-9F2A-C42FE265A181}"/>
          </ac:picMkLst>
        </pc:picChg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1119794255" sldId="368"/>
        </pc:sldMkLst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3710249864" sldId="369"/>
        </pc:sldMkLst>
      </pc:sldChg>
      <pc:sldChg chg="addSp modSp add mod setBg">
        <pc:chgData name="Rafael Kuffner dos Anjos" userId="3925196f-71a7-46bf-baee-ed570243f2ce" providerId="ADAL" clId="{BC5A022A-15E5-4519-B711-4FE63B9C43DF}" dt="2021-09-22T08:54:33.910" v="718" actId="26606"/>
        <pc:sldMkLst>
          <pc:docMk/>
          <pc:sldMk cId="4143089021" sldId="370"/>
        </pc:sldMkLst>
        <pc:spChg chg="mod">
          <ac:chgData name="Rafael Kuffner dos Anjos" userId="3925196f-71a7-46bf-baee-ed570243f2ce" providerId="ADAL" clId="{BC5A022A-15E5-4519-B711-4FE63B9C43DF}" dt="2021-09-22T08:54:33.910" v="718" actId="26606"/>
          <ac:spMkLst>
            <pc:docMk/>
            <pc:sldMk cId="4143089021" sldId="370"/>
            <ac:spMk id="2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8:54:33.910" v="718" actId="26606"/>
          <ac:spMkLst>
            <pc:docMk/>
            <pc:sldMk cId="4143089021" sldId="370"/>
            <ac:spMk id="10" creationId="{D4771268-CB57-404A-9271-370EB28F6090}"/>
          </ac:spMkLst>
        </pc:spChg>
        <pc:picChg chg="mod">
          <ac:chgData name="Rafael Kuffner dos Anjos" userId="3925196f-71a7-46bf-baee-ed570243f2ce" providerId="ADAL" clId="{BC5A022A-15E5-4519-B711-4FE63B9C43DF}" dt="2021-09-22T08:54:33.910" v="718" actId="26606"/>
          <ac:picMkLst>
            <pc:docMk/>
            <pc:sldMk cId="4143089021" sldId="370"/>
            <ac:picMk id="5" creationId="{00000000-0000-0000-0000-000000000000}"/>
          </ac:picMkLst>
        </pc:picChg>
      </pc:sldChg>
      <pc:sldChg chg="addSp delSp modSp add mod setBg delAnim modAnim">
        <pc:chgData name="Rafael Kuffner dos Anjos" userId="3925196f-71a7-46bf-baee-ed570243f2ce" providerId="ADAL" clId="{BC5A022A-15E5-4519-B711-4FE63B9C43DF}" dt="2021-09-22T08:26:16.172" v="589" actId="1076"/>
        <pc:sldMkLst>
          <pc:docMk/>
          <pc:sldMk cId="3320901680" sldId="371"/>
        </pc:sldMkLst>
        <pc:spChg chg="mod">
          <ac:chgData name="Rafael Kuffner dos Anjos" userId="3925196f-71a7-46bf-baee-ed570243f2ce" providerId="ADAL" clId="{BC5A022A-15E5-4519-B711-4FE63B9C43DF}" dt="2021-09-21T15:40:55.847" v="9" actId="26606"/>
          <ac:spMkLst>
            <pc:docMk/>
            <pc:sldMk cId="3320901680" sldId="37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1T15:40:55.847" v="9" actId="26606"/>
          <ac:spMkLst>
            <pc:docMk/>
            <pc:sldMk cId="3320901680" sldId="371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1T15:40:55.826" v="8" actId="26606"/>
          <ac:spMkLst>
            <pc:docMk/>
            <pc:sldMk cId="3320901680" sldId="371"/>
            <ac:spMk id="9" creationId="{5E39A796-BE83-48B1-B33F-35C4A32AAB57}"/>
          </ac:spMkLst>
        </pc:spChg>
        <pc:spChg chg="add del">
          <ac:chgData name="Rafael Kuffner dos Anjos" userId="3925196f-71a7-46bf-baee-ed570243f2ce" providerId="ADAL" clId="{BC5A022A-15E5-4519-B711-4FE63B9C43DF}" dt="2021-09-21T15:40:55.826" v="8" actId="26606"/>
          <ac:spMkLst>
            <pc:docMk/>
            <pc:sldMk cId="3320901680" sldId="371"/>
            <ac:spMk id="11" creationId="{72F84B47-E267-4194-8194-831DB7B5547F}"/>
          </ac:spMkLst>
        </pc:spChg>
        <pc:spChg chg="add mod">
          <ac:chgData name="Rafael Kuffner dos Anjos" userId="3925196f-71a7-46bf-baee-ed570243f2ce" providerId="ADAL" clId="{BC5A022A-15E5-4519-B711-4FE63B9C43DF}" dt="2021-09-21T15:42:23.629" v="49" actId="207"/>
          <ac:spMkLst>
            <pc:docMk/>
            <pc:sldMk cId="3320901680" sldId="371"/>
            <ac:spMk id="12" creationId="{02A58CA6-D1B0-4C76-A7ED-C86B775922F9}"/>
          </ac:spMkLst>
        </pc:spChg>
        <pc:spChg chg="add">
          <ac:chgData name="Rafael Kuffner dos Anjos" userId="3925196f-71a7-46bf-baee-ed570243f2ce" providerId="ADAL" clId="{BC5A022A-15E5-4519-B711-4FE63B9C43DF}" dt="2021-09-21T15:40:55.847" v="9" actId="26606"/>
          <ac:spMkLst>
            <pc:docMk/>
            <pc:sldMk cId="3320901680" sldId="371"/>
            <ac:spMk id="13" creationId="{4B9FAFB2-BEB5-4848-8018-BCAD99E2E1AA}"/>
          </ac:spMkLst>
        </pc:spChg>
        <pc:spChg chg="add">
          <ac:chgData name="Rafael Kuffner dos Anjos" userId="3925196f-71a7-46bf-baee-ed570243f2ce" providerId="ADAL" clId="{BC5A022A-15E5-4519-B711-4FE63B9C43DF}" dt="2021-09-21T15:40:55.847" v="9" actId="26606"/>
          <ac:spMkLst>
            <pc:docMk/>
            <pc:sldMk cId="3320901680" sldId="371"/>
            <ac:spMk id="14" creationId="{C232B152-3720-4D3B-97ED-45CE5483F16F}"/>
          </ac:spMkLst>
        </pc:spChg>
        <pc:spChg chg="add">
          <ac:chgData name="Rafael Kuffner dos Anjos" userId="3925196f-71a7-46bf-baee-ed570243f2ce" providerId="ADAL" clId="{BC5A022A-15E5-4519-B711-4FE63B9C43DF}" dt="2021-09-21T15:40:55.847" v="9" actId="26606"/>
          <ac:spMkLst>
            <pc:docMk/>
            <pc:sldMk cId="3320901680" sldId="371"/>
            <ac:spMk id="15" creationId="{11BAB570-FF10-4E96-8A3F-FA9804702B89}"/>
          </ac:spMkLst>
        </pc:spChg>
        <pc:picChg chg="del mod">
          <ac:chgData name="Rafael Kuffner dos Anjos" userId="3925196f-71a7-46bf-baee-ed570243f2ce" providerId="ADAL" clId="{BC5A022A-15E5-4519-B711-4FE63B9C43DF}" dt="2021-09-22T08:24:38.923" v="576" actId="478"/>
          <ac:picMkLst>
            <pc:docMk/>
            <pc:sldMk cId="3320901680" sldId="371"/>
            <ac:picMk id="4" creationId="{A4E0144D-2FA1-5444-8396-9B77D585D6BB}"/>
          </ac:picMkLst>
        </pc:picChg>
        <pc:picChg chg="add del mod">
          <ac:chgData name="Rafael Kuffner dos Anjos" userId="3925196f-71a7-46bf-baee-ed570243f2ce" providerId="ADAL" clId="{BC5A022A-15E5-4519-B711-4FE63B9C43DF}" dt="2021-09-22T08:25:20.414" v="584" actId="478"/>
          <ac:picMkLst>
            <pc:docMk/>
            <pc:sldMk cId="3320901680" sldId="371"/>
            <ac:picMk id="5" creationId="{00FF2752-4545-43A2-A3FD-F668288C64CA}"/>
          </ac:picMkLst>
        </pc:picChg>
        <pc:picChg chg="add mod">
          <ac:chgData name="Rafael Kuffner dos Anjos" userId="3925196f-71a7-46bf-baee-ed570243f2ce" providerId="ADAL" clId="{BC5A022A-15E5-4519-B711-4FE63B9C43DF}" dt="2021-09-22T08:26:16.172" v="589" actId="1076"/>
          <ac:picMkLst>
            <pc:docMk/>
            <pc:sldMk cId="3320901680" sldId="371"/>
            <ac:picMk id="6" creationId="{305F3F78-3579-454A-B83B-E24DDA6E4F62}"/>
          </ac:picMkLst>
        </pc:picChg>
        <pc:picChg chg="add mod">
          <ac:chgData name="Rafael Kuffner dos Anjos" userId="3925196f-71a7-46bf-baee-ed570243f2ce" providerId="ADAL" clId="{BC5A022A-15E5-4519-B711-4FE63B9C43DF}" dt="2021-09-21T15:41:15.248" v="12"/>
          <ac:picMkLst>
            <pc:docMk/>
            <pc:sldMk cId="3320901680" sldId="371"/>
            <ac:picMk id="10" creationId="{80647493-846E-44E1-B253-43C599AE5F0D}"/>
          </ac:picMkLst>
        </pc:picChg>
      </pc:sldChg>
      <pc:sldChg chg="addSp delSp modSp add mod setBg">
        <pc:chgData name="Rafael Kuffner dos Anjos" userId="3925196f-71a7-46bf-baee-ed570243f2ce" providerId="ADAL" clId="{BC5A022A-15E5-4519-B711-4FE63B9C43DF}" dt="2021-09-22T09:41:50.653" v="888"/>
        <pc:sldMkLst>
          <pc:docMk/>
          <pc:sldMk cId="3750352026" sldId="372"/>
        </pc:sldMkLst>
        <pc:spChg chg="mod">
          <ac:chgData name="Rafael Kuffner dos Anjos" userId="3925196f-71a7-46bf-baee-ed570243f2ce" providerId="ADAL" clId="{BC5A022A-15E5-4519-B711-4FE63B9C43DF}" dt="2021-09-22T09:39:48.930" v="881" actId="26606"/>
          <ac:spMkLst>
            <pc:docMk/>
            <pc:sldMk cId="3750352026" sldId="372"/>
            <ac:spMk id="2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2T09:39:48.930" v="881" actId="26606"/>
          <ac:spMkLst>
            <pc:docMk/>
            <pc:sldMk cId="3750352026" sldId="372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2T09:39:46.976" v="878" actId="26606"/>
          <ac:spMkLst>
            <pc:docMk/>
            <pc:sldMk cId="3750352026" sldId="372"/>
            <ac:spMk id="9" creationId="{35DB3719-6FDC-4E5D-891D-FF40B7300F64}"/>
          </ac:spMkLst>
        </pc:spChg>
        <pc:spChg chg="add del">
          <ac:chgData name="Rafael Kuffner dos Anjos" userId="3925196f-71a7-46bf-baee-ed570243f2ce" providerId="ADAL" clId="{BC5A022A-15E5-4519-B711-4FE63B9C43DF}" dt="2021-09-22T09:39:46.976" v="878" actId="26606"/>
          <ac:spMkLst>
            <pc:docMk/>
            <pc:sldMk cId="3750352026" sldId="372"/>
            <ac:spMk id="11" creationId="{E0CBAC23-2E3F-4A90-BA59-F8299F6A5439}"/>
          </ac:spMkLst>
        </pc:spChg>
        <pc:spChg chg="add del">
          <ac:chgData name="Rafael Kuffner dos Anjos" userId="3925196f-71a7-46bf-baee-ed570243f2ce" providerId="ADAL" clId="{BC5A022A-15E5-4519-B711-4FE63B9C43DF}" dt="2021-09-22T09:39:48.901" v="880" actId="26606"/>
          <ac:spMkLst>
            <pc:docMk/>
            <pc:sldMk cId="3750352026" sldId="372"/>
            <ac:spMk id="13" creationId="{D009D6D5-DAC2-4A8B-A17A-E206B9012D09}"/>
          </ac:spMkLst>
        </pc:spChg>
        <pc:spChg chg="add del">
          <ac:chgData name="Rafael Kuffner dos Anjos" userId="3925196f-71a7-46bf-baee-ed570243f2ce" providerId="ADAL" clId="{BC5A022A-15E5-4519-B711-4FE63B9C43DF}" dt="2021-09-22T09:39:48.901" v="880" actId="26606"/>
          <ac:spMkLst>
            <pc:docMk/>
            <pc:sldMk cId="3750352026" sldId="372"/>
            <ac:spMk id="14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39:48.930" v="881" actId="26606"/>
          <ac:spMkLst>
            <pc:docMk/>
            <pc:sldMk cId="3750352026" sldId="372"/>
            <ac:spMk id="17" creationId="{35DB3719-6FDC-4E5D-891D-FF40B7300F64}"/>
          </ac:spMkLst>
        </pc:spChg>
        <pc:spChg chg="add">
          <ac:chgData name="Rafael Kuffner dos Anjos" userId="3925196f-71a7-46bf-baee-ed570243f2ce" providerId="ADAL" clId="{BC5A022A-15E5-4519-B711-4FE63B9C43DF}" dt="2021-09-22T09:39:48.930" v="881" actId="26606"/>
          <ac:spMkLst>
            <pc:docMk/>
            <pc:sldMk cId="3750352026" sldId="372"/>
            <ac:spMk id="18" creationId="{E0CBAC23-2E3F-4A90-BA59-F8299F6A5439}"/>
          </ac:spMkLst>
        </pc:spChg>
        <pc:spChg chg="add mod">
          <ac:chgData name="Rafael Kuffner dos Anjos" userId="3925196f-71a7-46bf-baee-ed570243f2ce" providerId="ADAL" clId="{BC5A022A-15E5-4519-B711-4FE63B9C43DF}" dt="2021-09-22T09:41:50.653" v="888"/>
          <ac:spMkLst>
            <pc:docMk/>
            <pc:sldMk cId="3750352026" sldId="372"/>
            <ac:spMk id="20" creationId="{3568BF50-DED1-40E4-B26A-8A5A1DBCC80A}"/>
          </ac:spMkLst>
        </pc:spChg>
        <pc:graphicFrameChg chg="add del">
          <ac:chgData name="Rafael Kuffner dos Anjos" userId="3925196f-71a7-46bf-baee-ed570243f2ce" providerId="ADAL" clId="{BC5A022A-15E5-4519-B711-4FE63B9C43DF}" dt="2021-09-22T09:39:46.976" v="878" actId="26606"/>
          <ac:graphicFrameMkLst>
            <pc:docMk/>
            <pc:sldMk cId="3750352026" sldId="372"/>
            <ac:graphicFrameMk id="5" creationId="{249B85CF-4F04-40A7-B122-6D3FA9BB65DA}"/>
          </ac:graphicFrameMkLst>
        </pc:graphicFrameChg>
        <pc:graphicFrameChg chg="add mod">
          <ac:chgData name="Rafael Kuffner dos Anjos" userId="3925196f-71a7-46bf-baee-ed570243f2ce" providerId="ADAL" clId="{BC5A022A-15E5-4519-B711-4FE63B9C43DF}" dt="2021-09-22T09:41:42.883" v="887" actId="12269"/>
          <ac:graphicFrameMkLst>
            <pc:docMk/>
            <pc:sldMk cId="3750352026" sldId="372"/>
            <ac:graphicFrameMk id="19" creationId="{249B85CF-4F04-40A7-B122-6D3FA9BB65DA}"/>
          </ac:graphicFrameMkLst>
        </pc:graphicFrameChg>
        <pc:picChg chg="add del">
          <ac:chgData name="Rafael Kuffner dos Anjos" userId="3925196f-71a7-46bf-baee-ed570243f2ce" providerId="ADAL" clId="{BC5A022A-15E5-4519-B711-4FE63B9C43DF}" dt="2021-09-22T09:39:48.901" v="880" actId="26606"/>
          <ac:picMkLst>
            <pc:docMk/>
            <pc:sldMk cId="3750352026" sldId="372"/>
            <ac:picMk id="15" creationId="{8478484F-C3FE-4BB9-A87F-7F9C93F3329F}"/>
          </ac:picMkLst>
        </pc:picChg>
        <pc:picChg chg="add mod">
          <ac:chgData name="Rafael Kuffner dos Anjos" userId="3925196f-71a7-46bf-baee-ed570243f2ce" providerId="ADAL" clId="{BC5A022A-15E5-4519-B711-4FE63B9C43DF}" dt="2021-09-22T09:41:50.653" v="888"/>
          <ac:picMkLst>
            <pc:docMk/>
            <pc:sldMk cId="3750352026" sldId="372"/>
            <ac:picMk id="16" creationId="{DFA0F7DE-E495-4A21-909E-045FA0A998CC}"/>
          </ac:picMkLst>
        </pc:picChg>
      </pc:sldChg>
      <pc:sldChg chg="addSp delSp modSp add mod setBg setClrOvrMap">
        <pc:chgData name="Rafael Kuffner dos Anjos" userId="3925196f-71a7-46bf-baee-ed570243f2ce" providerId="ADAL" clId="{BC5A022A-15E5-4519-B711-4FE63B9C43DF}" dt="2021-09-22T09:38:45.524" v="846"/>
        <pc:sldMkLst>
          <pc:docMk/>
          <pc:sldMk cId="2261185153" sldId="373"/>
        </pc:sldMkLst>
        <pc:spChg chg="mod">
          <ac:chgData name="Rafael Kuffner dos Anjos" userId="3925196f-71a7-46bf-baee-ed570243f2ce" providerId="ADAL" clId="{BC5A022A-15E5-4519-B711-4FE63B9C43DF}" dt="2021-09-21T15:53:13.068" v="207" actId="26606"/>
          <ac:spMkLst>
            <pc:docMk/>
            <pc:sldMk cId="2261185153" sldId="373"/>
            <ac:spMk id="2" creationId="{00000000-0000-0000-0000-000000000000}"/>
          </ac:spMkLst>
        </pc:spChg>
        <pc:spChg chg="add del mod">
          <ac:chgData name="Rafael Kuffner dos Anjos" userId="3925196f-71a7-46bf-baee-ed570243f2ce" providerId="ADAL" clId="{BC5A022A-15E5-4519-B711-4FE63B9C43DF}" dt="2021-09-21T15:51:53.393" v="151" actId="26606"/>
          <ac:spMkLst>
            <pc:docMk/>
            <pc:sldMk cId="2261185153" sldId="373"/>
            <ac:spMk id="3" creationId="{00000000-0000-0000-0000-000000000000}"/>
          </ac:spMkLst>
        </pc:spChg>
        <pc:spChg chg="add mod">
          <ac:chgData name="Rafael Kuffner dos Anjos" userId="3925196f-71a7-46bf-baee-ed570243f2ce" providerId="ADAL" clId="{BC5A022A-15E5-4519-B711-4FE63B9C43DF}" dt="2021-09-22T09:38:45.524" v="846"/>
          <ac:spMkLst>
            <pc:docMk/>
            <pc:sldMk cId="2261185153" sldId="373"/>
            <ac:spMk id="6" creationId="{329815D8-740C-4E2C-A5F5-0A3EBE6CCF59}"/>
          </ac:spMkLst>
        </pc:spChg>
        <pc:spChg chg="add del">
          <ac:chgData name="Rafael Kuffner dos Anjos" userId="3925196f-71a7-46bf-baee-ed570243f2ce" providerId="ADAL" clId="{BC5A022A-15E5-4519-B711-4FE63B9C43DF}" dt="2021-09-21T15:50:55.285" v="123" actId="26606"/>
          <ac:spMkLst>
            <pc:docMk/>
            <pc:sldMk cId="2261185153" sldId="373"/>
            <ac:spMk id="6" creationId="{C5E6CFF1-2F42-4E10-9A97-F116F46F53FE}"/>
          </ac:spMkLst>
        </pc:spChg>
        <pc:spChg chg="add del">
          <ac:chgData name="Rafael Kuffner dos Anjos" userId="3925196f-71a7-46bf-baee-ed570243f2ce" providerId="ADAL" clId="{BC5A022A-15E5-4519-B711-4FE63B9C43DF}" dt="2021-09-21T15:41:40.551" v="15" actId="26606"/>
          <ac:spMkLst>
            <pc:docMk/>
            <pc:sldMk cId="2261185153" sldId="373"/>
            <ac:spMk id="9" creationId="{C5E6CFF1-2F42-4E10-9A97-F116F46F53FE}"/>
          </ac:spMkLst>
        </pc:spChg>
        <pc:spChg chg="add del">
          <ac:chgData name="Rafael Kuffner dos Anjos" userId="3925196f-71a7-46bf-baee-ed570243f2ce" providerId="ADAL" clId="{BC5A022A-15E5-4519-B711-4FE63B9C43DF}" dt="2021-09-21T15:51:53.368" v="150" actId="26606"/>
          <ac:spMkLst>
            <pc:docMk/>
            <pc:sldMk cId="2261185153" sldId="373"/>
            <ac:spMk id="10" creationId="{C5E6CFF1-2F42-4E10-9A97-F116F46F53FE}"/>
          </ac:spMkLst>
        </pc:spChg>
        <pc:spChg chg="add del">
          <ac:chgData name="Rafael Kuffner dos Anjos" userId="3925196f-71a7-46bf-baee-ed570243f2ce" providerId="ADAL" clId="{BC5A022A-15E5-4519-B711-4FE63B9C43DF}" dt="2021-09-21T15:52:34.393" v="162" actId="26606"/>
          <ac:spMkLst>
            <pc:docMk/>
            <pc:sldMk cId="2261185153" sldId="373"/>
            <ac:spMk id="15" creationId="{3150CB11-0C61-439E-910F-5787759E72A0}"/>
          </ac:spMkLst>
        </pc:spChg>
        <pc:spChg chg="add del">
          <ac:chgData name="Rafael Kuffner dos Anjos" userId="3925196f-71a7-46bf-baee-ed570243f2ce" providerId="ADAL" clId="{BC5A022A-15E5-4519-B711-4FE63B9C43DF}" dt="2021-09-21T15:52:34.393" v="162" actId="26606"/>
          <ac:spMkLst>
            <pc:docMk/>
            <pc:sldMk cId="2261185153" sldId="373"/>
            <ac:spMk id="16" creationId="{BACC6370-2D7E-4714-9D71-7542949D7D5D}"/>
          </ac:spMkLst>
        </pc:spChg>
        <pc:spChg chg="add del">
          <ac:chgData name="Rafael Kuffner dos Anjos" userId="3925196f-71a7-46bf-baee-ed570243f2ce" providerId="ADAL" clId="{BC5A022A-15E5-4519-B711-4FE63B9C43DF}" dt="2021-09-21T15:52:34.393" v="162" actId="26606"/>
          <ac:spMkLst>
            <pc:docMk/>
            <pc:sldMk cId="2261185153" sldId="373"/>
            <ac:spMk id="17" creationId="{43F8A58B-5155-44CE-A5FF-7647B47D0A7A}"/>
          </ac:spMkLst>
        </pc:spChg>
        <pc:spChg chg="add del">
          <ac:chgData name="Rafael Kuffner dos Anjos" userId="3925196f-71a7-46bf-baee-ed570243f2ce" providerId="ADAL" clId="{BC5A022A-15E5-4519-B711-4FE63B9C43DF}" dt="2021-09-21T15:52:34.393" v="162" actId="26606"/>
          <ac:spMkLst>
            <pc:docMk/>
            <pc:sldMk cId="2261185153" sldId="373"/>
            <ac:spMk id="18" creationId="{256B2C21-A230-48C0-8DF1-C46611373C44}"/>
          </ac:spMkLst>
        </pc:spChg>
        <pc:spChg chg="add del">
          <ac:chgData name="Rafael Kuffner dos Anjos" userId="3925196f-71a7-46bf-baee-ed570243f2ce" providerId="ADAL" clId="{BC5A022A-15E5-4519-B711-4FE63B9C43DF}" dt="2021-09-21T15:52:34.393" v="162" actId="26606"/>
          <ac:spMkLst>
            <pc:docMk/>
            <pc:sldMk cId="2261185153" sldId="373"/>
            <ac:spMk id="19" creationId="{443F2ACA-E6D6-4028-82DD-F03C262D5DE6}"/>
          </ac:spMkLst>
        </pc:spChg>
        <pc:spChg chg="add del">
          <ac:chgData name="Rafael Kuffner dos Anjos" userId="3925196f-71a7-46bf-baee-ed570243f2ce" providerId="ADAL" clId="{BC5A022A-15E5-4519-B711-4FE63B9C43DF}" dt="2021-09-21T15:52:34.393" v="162" actId="26606"/>
          <ac:spMkLst>
            <pc:docMk/>
            <pc:sldMk cId="2261185153" sldId="373"/>
            <ac:spMk id="20" creationId="{3847E18C-932D-4C95-AABA-FEC7C9499AD7}"/>
          </ac:spMkLst>
        </pc:spChg>
        <pc:spChg chg="add del">
          <ac:chgData name="Rafael Kuffner dos Anjos" userId="3925196f-71a7-46bf-baee-ed570243f2ce" providerId="ADAL" clId="{BC5A022A-15E5-4519-B711-4FE63B9C43DF}" dt="2021-09-21T15:52:34.335" v="161" actId="26606"/>
          <ac:spMkLst>
            <pc:docMk/>
            <pc:sldMk cId="2261185153" sldId="373"/>
            <ac:spMk id="23" creationId="{BACC6370-2D7E-4714-9D71-7542949D7D5D}"/>
          </ac:spMkLst>
        </pc:spChg>
        <pc:spChg chg="add del">
          <ac:chgData name="Rafael Kuffner dos Anjos" userId="3925196f-71a7-46bf-baee-ed570243f2ce" providerId="ADAL" clId="{BC5A022A-15E5-4519-B711-4FE63B9C43DF}" dt="2021-09-21T15:52:34.335" v="161" actId="26606"/>
          <ac:spMkLst>
            <pc:docMk/>
            <pc:sldMk cId="2261185153" sldId="373"/>
            <ac:spMk id="24" creationId="{256B2C21-A230-48C0-8DF1-C46611373C44}"/>
          </ac:spMkLst>
        </pc:spChg>
        <pc:spChg chg="add del">
          <ac:chgData name="Rafael Kuffner dos Anjos" userId="3925196f-71a7-46bf-baee-ed570243f2ce" providerId="ADAL" clId="{BC5A022A-15E5-4519-B711-4FE63B9C43DF}" dt="2021-09-21T15:52:34.335" v="161" actId="26606"/>
          <ac:spMkLst>
            <pc:docMk/>
            <pc:sldMk cId="2261185153" sldId="373"/>
            <ac:spMk id="25" creationId="{3847E18C-932D-4C95-AABA-FEC7C9499AD7}"/>
          </ac:spMkLst>
        </pc:spChg>
        <pc:spChg chg="add del">
          <ac:chgData name="Rafael Kuffner dos Anjos" userId="3925196f-71a7-46bf-baee-ed570243f2ce" providerId="ADAL" clId="{BC5A022A-15E5-4519-B711-4FE63B9C43DF}" dt="2021-09-21T15:52:20.942" v="159" actId="26606"/>
          <ac:spMkLst>
            <pc:docMk/>
            <pc:sldMk cId="2261185153" sldId="373"/>
            <ac:spMk id="26" creationId="{BACC6370-2D7E-4714-9D71-7542949D7D5D}"/>
          </ac:spMkLst>
        </pc:spChg>
        <pc:spChg chg="add del">
          <ac:chgData name="Rafael Kuffner dos Anjos" userId="3925196f-71a7-46bf-baee-ed570243f2ce" providerId="ADAL" clId="{BC5A022A-15E5-4519-B711-4FE63B9C43DF}" dt="2021-09-21T15:52:34.335" v="161" actId="26606"/>
          <ac:spMkLst>
            <pc:docMk/>
            <pc:sldMk cId="2261185153" sldId="373"/>
            <ac:spMk id="27" creationId="{3150CB11-0C61-439E-910F-5787759E72A0}"/>
          </ac:spMkLst>
        </pc:spChg>
        <pc:spChg chg="add del">
          <ac:chgData name="Rafael Kuffner dos Anjos" userId="3925196f-71a7-46bf-baee-ed570243f2ce" providerId="ADAL" clId="{BC5A022A-15E5-4519-B711-4FE63B9C43DF}" dt="2021-09-21T15:52:20.942" v="159" actId="26606"/>
          <ac:spMkLst>
            <pc:docMk/>
            <pc:sldMk cId="2261185153" sldId="373"/>
            <ac:spMk id="28" creationId="{256B2C21-A230-48C0-8DF1-C46611373C44}"/>
          </ac:spMkLst>
        </pc:spChg>
        <pc:spChg chg="add del">
          <ac:chgData name="Rafael Kuffner dos Anjos" userId="3925196f-71a7-46bf-baee-ed570243f2ce" providerId="ADAL" clId="{BC5A022A-15E5-4519-B711-4FE63B9C43DF}" dt="2021-09-21T15:52:34.335" v="161" actId="26606"/>
          <ac:spMkLst>
            <pc:docMk/>
            <pc:sldMk cId="2261185153" sldId="373"/>
            <ac:spMk id="29" creationId="{43F8A58B-5155-44CE-A5FF-7647B47D0A7A}"/>
          </ac:spMkLst>
        </pc:spChg>
        <pc:spChg chg="add del">
          <ac:chgData name="Rafael Kuffner dos Anjos" userId="3925196f-71a7-46bf-baee-ed570243f2ce" providerId="ADAL" clId="{BC5A022A-15E5-4519-B711-4FE63B9C43DF}" dt="2021-09-21T15:52:20.942" v="159" actId="26606"/>
          <ac:spMkLst>
            <pc:docMk/>
            <pc:sldMk cId="2261185153" sldId="373"/>
            <ac:spMk id="30" creationId="{3847E18C-932D-4C95-AABA-FEC7C9499AD7}"/>
          </ac:spMkLst>
        </pc:spChg>
        <pc:spChg chg="add del">
          <ac:chgData name="Rafael Kuffner dos Anjos" userId="3925196f-71a7-46bf-baee-ed570243f2ce" providerId="ADAL" clId="{BC5A022A-15E5-4519-B711-4FE63B9C43DF}" dt="2021-09-21T15:52:34.335" v="161" actId="26606"/>
          <ac:spMkLst>
            <pc:docMk/>
            <pc:sldMk cId="2261185153" sldId="373"/>
            <ac:spMk id="31" creationId="{443F2ACA-E6D6-4028-82DD-F03C262D5DE6}"/>
          </ac:spMkLst>
        </pc:spChg>
        <pc:spChg chg="add del">
          <ac:chgData name="Rafael Kuffner dos Anjos" userId="3925196f-71a7-46bf-baee-ed570243f2ce" providerId="ADAL" clId="{BC5A022A-15E5-4519-B711-4FE63B9C43DF}" dt="2021-09-21T15:52:20.942" v="159" actId="26606"/>
          <ac:spMkLst>
            <pc:docMk/>
            <pc:sldMk cId="2261185153" sldId="373"/>
            <ac:spMk id="32" creationId="{3150CB11-0C61-439E-910F-5787759E72A0}"/>
          </ac:spMkLst>
        </pc:spChg>
        <pc:spChg chg="add del">
          <ac:chgData name="Rafael Kuffner dos Anjos" userId="3925196f-71a7-46bf-baee-ed570243f2ce" providerId="ADAL" clId="{BC5A022A-15E5-4519-B711-4FE63B9C43DF}" dt="2021-09-21T15:53:13.068" v="207" actId="26606"/>
          <ac:spMkLst>
            <pc:docMk/>
            <pc:sldMk cId="2261185153" sldId="373"/>
            <ac:spMk id="33" creationId="{BACC6370-2D7E-4714-9D71-7542949D7D5D}"/>
          </ac:spMkLst>
        </pc:spChg>
        <pc:spChg chg="add del">
          <ac:chgData name="Rafael Kuffner dos Anjos" userId="3925196f-71a7-46bf-baee-ed570243f2ce" providerId="ADAL" clId="{BC5A022A-15E5-4519-B711-4FE63B9C43DF}" dt="2021-09-21T15:52:20.942" v="159" actId="26606"/>
          <ac:spMkLst>
            <pc:docMk/>
            <pc:sldMk cId="2261185153" sldId="373"/>
            <ac:spMk id="34" creationId="{43F8A58B-5155-44CE-A5FF-7647B47D0A7A}"/>
          </ac:spMkLst>
        </pc:spChg>
        <pc:spChg chg="add del">
          <ac:chgData name="Rafael Kuffner dos Anjos" userId="3925196f-71a7-46bf-baee-ed570243f2ce" providerId="ADAL" clId="{BC5A022A-15E5-4519-B711-4FE63B9C43DF}" dt="2021-09-21T15:53:13.068" v="207" actId="26606"/>
          <ac:spMkLst>
            <pc:docMk/>
            <pc:sldMk cId="2261185153" sldId="373"/>
            <ac:spMk id="35" creationId="{F68B3F68-107C-434F-AA38-110D5EA91B85}"/>
          </ac:spMkLst>
        </pc:spChg>
        <pc:spChg chg="add del">
          <ac:chgData name="Rafael Kuffner dos Anjos" userId="3925196f-71a7-46bf-baee-ed570243f2ce" providerId="ADAL" clId="{BC5A022A-15E5-4519-B711-4FE63B9C43DF}" dt="2021-09-21T15:52:20.942" v="159" actId="26606"/>
          <ac:spMkLst>
            <pc:docMk/>
            <pc:sldMk cId="2261185153" sldId="373"/>
            <ac:spMk id="36" creationId="{443F2ACA-E6D6-4028-82DD-F03C262D5DE6}"/>
          </ac:spMkLst>
        </pc:spChg>
        <pc:spChg chg="add del">
          <ac:chgData name="Rafael Kuffner dos Anjos" userId="3925196f-71a7-46bf-baee-ed570243f2ce" providerId="ADAL" clId="{BC5A022A-15E5-4519-B711-4FE63B9C43DF}" dt="2021-09-21T15:53:13.068" v="207" actId="26606"/>
          <ac:spMkLst>
            <pc:docMk/>
            <pc:sldMk cId="2261185153" sldId="373"/>
            <ac:spMk id="37" creationId="{AAD0DBB9-1A4B-4391-81D4-CB19F9AB918A}"/>
          </ac:spMkLst>
        </pc:spChg>
        <pc:spChg chg="add del">
          <ac:chgData name="Rafael Kuffner dos Anjos" userId="3925196f-71a7-46bf-baee-ed570243f2ce" providerId="ADAL" clId="{BC5A022A-15E5-4519-B711-4FE63B9C43DF}" dt="2021-09-21T15:53:13.068" v="207" actId="26606"/>
          <ac:spMkLst>
            <pc:docMk/>
            <pc:sldMk cId="2261185153" sldId="373"/>
            <ac:spMk id="38" creationId="{063BBA22-50EA-4C4D-BE05-F1CE4E63AA56}"/>
          </ac:spMkLst>
        </pc:spChg>
        <pc:spChg chg="add">
          <ac:chgData name="Rafael Kuffner dos Anjos" userId="3925196f-71a7-46bf-baee-ed570243f2ce" providerId="ADAL" clId="{BC5A022A-15E5-4519-B711-4FE63B9C43DF}" dt="2021-09-21T15:53:13.068" v="207" actId="26606"/>
          <ac:spMkLst>
            <pc:docMk/>
            <pc:sldMk cId="2261185153" sldId="373"/>
            <ac:spMk id="43" creationId="{955A2079-FA98-4876-80F0-72364A7D2EA4}"/>
          </ac:spMkLst>
        </pc:spChg>
        <pc:graphicFrameChg chg="add del">
          <ac:chgData name="Rafael Kuffner dos Anjos" userId="3925196f-71a7-46bf-baee-ed570243f2ce" providerId="ADAL" clId="{BC5A022A-15E5-4519-B711-4FE63B9C43DF}" dt="2021-09-21T15:51:53.368" v="150" actId="26606"/>
          <ac:graphicFrameMkLst>
            <pc:docMk/>
            <pc:sldMk cId="2261185153" sldId="373"/>
            <ac:graphicFrameMk id="14" creationId="{36D5CFC3-CB46-44F6-A816-C6D3F9664F2F}"/>
          </ac:graphicFrameMkLst>
        </pc:graphicFrameChg>
        <pc:graphicFrameChg chg="add mod modGraphic">
          <ac:chgData name="Rafael Kuffner dos Anjos" userId="3925196f-71a7-46bf-baee-ed570243f2ce" providerId="ADAL" clId="{BC5A022A-15E5-4519-B711-4FE63B9C43DF}" dt="2021-09-21T15:53:13.068" v="207" actId="26606"/>
          <ac:graphicFrameMkLst>
            <pc:docMk/>
            <pc:sldMk cId="2261185153" sldId="373"/>
            <ac:graphicFrameMk id="21" creationId="{C5E04AF5-75DB-411C-B9F9-C03084D8AC67}"/>
          </ac:graphicFrameMkLst>
        </pc:graphicFrameChg>
        <pc:picChg chg="add mod">
          <ac:chgData name="Rafael Kuffner dos Anjos" userId="3925196f-71a7-46bf-baee-ed570243f2ce" providerId="ADAL" clId="{BC5A022A-15E5-4519-B711-4FE63B9C43DF}" dt="2021-09-22T09:38:45.524" v="846"/>
          <ac:picMkLst>
            <pc:docMk/>
            <pc:sldMk cId="2261185153" sldId="373"/>
            <ac:picMk id="5" creationId="{396F7B71-2E9F-4883-8766-4BB99FE101F3}"/>
          </ac:picMkLst>
        </pc:picChg>
        <pc:picChg chg="add del">
          <ac:chgData name="Rafael Kuffner dos Anjos" userId="3925196f-71a7-46bf-baee-ed570243f2ce" providerId="ADAL" clId="{BC5A022A-15E5-4519-B711-4FE63B9C43DF}" dt="2021-09-21T15:41:40.551" v="15" actId="26606"/>
          <ac:picMkLst>
            <pc:docMk/>
            <pc:sldMk cId="2261185153" sldId="373"/>
            <ac:picMk id="5" creationId="{C5CE53C1-1509-4BFE-B630-A560BDD63762}"/>
          </ac:picMkLst>
        </pc:picChg>
        <pc:picChg chg="add del">
          <ac:chgData name="Rafael Kuffner dos Anjos" userId="3925196f-71a7-46bf-baee-ed570243f2ce" providerId="ADAL" clId="{BC5A022A-15E5-4519-B711-4FE63B9C43DF}" dt="2021-09-21T15:50:55.285" v="123" actId="26606"/>
          <ac:picMkLst>
            <pc:docMk/>
            <pc:sldMk cId="2261185153" sldId="373"/>
            <ac:picMk id="7" creationId="{7C6708FD-AD92-45B3-9B18-2AA74CFD25A7}"/>
          </ac:picMkLst>
        </pc:picChg>
        <pc:picChg chg="add del">
          <ac:chgData name="Rafael Kuffner dos Anjos" userId="3925196f-71a7-46bf-baee-ed570243f2ce" providerId="ADAL" clId="{BC5A022A-15E5-4519-B711-4FE63B9C43DF}" dt="2021-09-21T15:51:53.368" v="150" actId="26606"/>
          <ac:picMkLst>
            <pc:docMk/>
            <pc:sldMk cId="2261185153" sldId="373"/>
            <ac:picMk id="13" creationId="{66837FE9-E803-45FE-8B66-0F8CA0872ACB}"/>
          </ac:picMkLst>
        </pc:picChg>
        <pc:cxnChg chg="add del">
          <ac:chgData name="Rafael Kuffner dos Anjos" userId="3925196f-71a7-46bf-baee-ed570243f2ce" providerId="ADAL" clId="{BC5A022A-15E5-4519-B711-4FE63B9C43DF}" dt="2021-09-21T15:50:55.285" v="123" actId="26606"/>
          <ac:cxnSpMkLst>
            <pc:docMk/>
            <pc:sldMk cId="2261185153" sldId="373"/>
            <ac:cxnSpMk id="8" creationId="{67182200-4859-4C8D-BCBB-55B245C28BA3}"/>
          </ac:cxnSpMkLst>
        </pc:cxnChg>
        <pc:cxnChg chg="add del">
          <ac:chgData name="Rafael Kuffner dos Anjos" userId="3925196f-71a7-46bf-baee-ed570243f2ce" providerId="ADAL" clId="{BC5A022A-15E5-4519-B711-4FE63B9C43DF}" dt="2021-09-21T15:41:40.551" v="15" actId="26606"/>
          <ac:cxnSpMkLst>
            <pc:docMk/>
            <pc:sldMk cId="2261185153" sldId="373"/>
            <ac:cxnSpMk id="11" creationId="{67182200-4859-4C8D-BCBB-55B245C28BA3}"/>
          </ac:cxnSpMkLst>
        </pc:cxnChg>
        <pc:cxnChg chg="add del">
          <ac:chgData name="Rafael Kuffner dos Anjos" userId="3925196f-71a7-46bf-baee-ed570243f2ce" providerId="ADAL" clId="{BC5A022A-15E5-4519-B711-4FE63B9C43DF}" dt="2021-09-21T15:51:53.368" v="150" actId="26606"/>
          <ac:cxnSpMkLst>
            <pc:docMk/>
            <pc:sldMk cId="2261185153" sldId="373"/>
            <ac:cxnSpMk id="12" creationId="{67182200-4859-4C8D-BCBB-55B245C28BA3}"/>
          </ac:cxnSpMkLst>
        </pc:cxnChg>
      </pc:sldChg>
      <pc:sldChg chg="modSp add mod">
        <pc:chgData name="Rafael Kuffner dos Anjos" userId="3925196f-71a7-46bf-baee-ed570243f2ce" providerId="ADAL" clId="{BC5A022A-15E5-4519-B711-4FE63B9C43DF}" dt="2021-09-22T09:48:21.183" v="934" actId="1076"/>
        <pc:sldMkLst>
          <pc:docMk/>
          <pc:sldMk cId="2969270921" sldId="375"/>
        </pc:sldMkLst>
        <pc:spChg chg="mod">
          <ac:chgData name="Rafael Kuffner dos Anjos" userId="3925196f-71a7-46bf-baee-ed570243f2ce" providerId="ADAL" clId="{BC5A022A-15E5-4519-B711-4FE63B9C43DF}" dt="2021-09-22T09:48:01.371" v="928" actId="1076"/>
          <ac:spMkLst>
            <pc:docMk/>
            <pc:sldMk cId="2969270921" sldId="375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BC5A022A-15E5-4519-B711-4FE63B9C43DF}" dt="2021-09-22T09:48:08.284" v="931" actId="14100"/>
          <ac:picMkLst>
            <pc:docMk/>
            <pc:sldMk cId="2969270921" sldId="375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BC5A022A-15E5-4519-B711-4FE63B9C43DF}" dt="2021-09-22T09:48:21.183" v="934" actId="1076"/>
          <ac:picMkLst>
            <pc:docMk/>
            <pc:sldMk cId="2969270921" sldId="375"/>
            <ac:picMk id="5" creationId="{00000000-0000-0000-0000-000000000000}"/>
          </ac:picMkLst>
        </pc:picChg>
      </pc:sldChg>
      <pc:sldChg chg="addSp delSp modSp add mod setBg">
        <pc:chgData name="Rafael Kuffner dos Anjos" userId="3925196f-71a7-46bf-baee-ed570243f2ce" providerId="ADAL" clId="{BC5A022A-15E5-4519-B711-4FE63B9C43DF}" dt="2021-09-22T09:38:46.727" v="847"/>
        <pc:sldMkLst>
          <pc:docMk/>
          <pc:sldMk cId="1058933856" sldId="376"/>
        </pc:sldMkLst>
        <pc:spChg chg="add del">
          <ac:chgData name="Rafael Kuffner dos Anjos" userId="3925196f-71a7-46bf-baee-ed570243f2ce" providerId="ADAL" clId="{BC5A022A-15E5-4519-B711-4FE63B9C43DF}" dt="2021-09-22T08:01:56.883" v="416" actId="11529"/>
          <ac:spMkLst>
            <pc:docMk/>
            <pc:sldMk cId="1058933856" sldId="376"/>
            <ac:spMk id="2" creationId="{F8D957B5-96CF-4D9F-A463-06F67D9BEB08}"/>
          </ac:spMkLst>
        </pc:spChg>
        <pc:spChg chg="add mod">
          <ac:chgData name="Rafael Kuffner dos Anjos" userId="3925196f-71a7-46bf-baee-ed570243f2ce" providerId="ADAL" clId="{BC5A022A-15E5-4519-B711-4FE63B9C43DF}" dt="2021-09-22T09:38:46.727" v="847"/>
          <ac:spMkLst>
            <pc:docMk/>
            <pc:sldMk cId="1058933856" sldId="376"/>
            <ac:spMk id="10" creationId="{477C0C11-5923-47D6-A7D0-57032A1BC81C}"/>
          </ac:spMkLst>
        </pc:spChg>
        <pc:spChg chg="add">
          <ac:chgData name="Rafael Kuffner dos Anjos" userId="3925196f-71a7-46bf-baee-ed570243f2ce" providerId="ADAL" clId="{BC5A022A-15E5-4519-B711-4FE63B9C43DF}" dt="2021-09-22T08:02:23.271" v="417" actId="26606"/>
          <ac:spMkLst>
            <pc:docMk/>
            <pc:sldMk cId="1058933856" sldId="376"/>
            <ac:spMk id="126" creationId="{BC68A55F-7B32-44D8-AEE5-1AF40532656C}"/>
          </ac:spMkLst>
        </pc:spChg>
        <pc:spChg chg="add">
          <ac:chgData name="Rafael Kuffner dos Anjos" userId="3925196f-71a7-46bf-baee-ed570243f2ce" providerId="ADAL" clId="{BC5A022A-15E5-4519-B711-4FE63B9C43DF}" dt="2021-09-22T08:02:23.271" v="417" actId="26606"/>
          <ac:spMkLst>
            <pc:docMk/>
            <pc:sldMk cId="1058933856" sldId="376"/>
            <ac:spMk id="128" creationId="{CD1AAA2C-FBBE-42AA-B869-31D524B7653F}"/>
          </ac:spMkLst>
        </pc:spChg>
        <pc:spChg chg="add">
          <ac:chgData name="Rafael Kuffner dos Anjos" userId="3925196f-71a7-46bf-baee-ed570243f2ce" providerId="ADAL" clId="{BC5A022A-15E5-4519-B711-4FE63B9C43DF}" dt="2021-09-22T08:02:23.271" v="417" actId="26606"/>
          <ac:spMkLst>
            <pc:docMk/>
            <pc:sldMk cId="1058933856" sldId="376"/>
            <ac:spMk id="130" creationId="{5F937BBF-9326-4230-AB1B-F1795E350559}"/>
          </ac:spMkLst>
        </pc:spChg>
        <pc:spChg chg="mod">
          <ac:chgData name="Rafael Kuffner dos Anjos" userId="3925196f-71a7-46bf-baee-ed570243f2ce" providerId="ADAL" clId="{BC5A022A-15E5-4519-B711-4FE63B9C43DF}" dt="2021-09-22T08:02:23.271" v="417" actId="26606"/>
          <ac:spMkLst>
            <pc:docMk/>
            <pc:sldMk cId="1058933856" sldId="376"/>
            <ac:spMk id="247" creationId="{00000000-0000-0000-0000-000000000000}"/>
          </ac:spMkLst>
        </pc:spChg>
        <pc:spChg chg="del mod">
          <ac:chgData name="Rafael Kuffner dos Anjos" userId="3925196f-71a7-46bf-baee-ed570243f2ce" providerId="ADAL" clId="{BC5A022A-15E5-4519-B711-4FE63B9C43DF}" dt="2021-09-22T08:02:23.271" v="417" actId="26606"/>
          <ac:spMkLst>
            <pc:docMk/>
            <pc:sldMk cId="1058933856" sldId="376"/>
            <ac:spMk id="248" creationId="{00000000-0000-0000-0000-000000000000}"/>
          </ac:spMkLst>
        </pc:spChg>
        <pc:graphicFrameChg chg="add mod">
          <ac:chgData name="Rafael Kuffner dos Anjos" userId="3925196f-71a7-46bf-baee-ed570243f2ce" providerId="ADAL" clId="{BC5A022A-15E5-4519-B711-4FE63B9C43DF}" dt="2021-09-22T08:03:45.970" v="425" actId="12100"/>
          <ac:graphicFrameMkLst>
            <pc:docMk/>
            <pc:sldMk cId="1058933856" sldId="376"/>
            <ac:graphicFrameMk id="250" creationId="{7F08F978-9FC4-405D-931D-B5116488FBBF}"/>
          </ac:graphicFrameMkLst>
        </pc:graphicFrameChg>
        <pc:picChg chg="add mod">
          <ac:chgData name="Rafael Kuffner dos Anjos" userId="3925196f-71a7-46bf-baee-ed570243f2ce" providerId="ADAL" clId="{BC5A022A-15E5-4519-B711-4FE63B9C43DF}" dt="2021-09-22T09:38:46.727" v="847"/>
          <ac:picMkLst>
            <pc:docMk/>
            <pc:sldMk cId="1058933856" sldId="376"/>
            <ac:picMk id="9" creationId="{F1A8D959-188B-4F43-8A46-5E707BAF2DA6}"/>
          </ac:picMkLst>
        </pc:picChg>
      </pc:sldChg>
      <pc:sldChg chg="modSp add mod">
        <pc:chgData name="Rafael Kuffner dos Anjos" userId="3925196f-71a7-46bf-baee-ed570243f2ce" providerId="ADAL" clId="{BC5A022A-15E5-4519-B711-4FE63B9C43DF}" dt="2021-09-22T07:37:46.561" v="319" actId="14100"/>
        <pc:sldMkLst>
          <pc:docMk/>
          <pc:sldMk cId="3674323242" sldId="377"/>
        </pc:sldMkLst>
        <pc:spChg chg="mod">
          <ac:chgData name="Rafael Kuffner dos Anjos" userId="3925196f-71a7-46bf-baee-ed570243f2ce" providerId="ADAL" clId="{BC5A022A-15E5-4519-B711-4FE63B9C43DF}" dt="2021-09-21T16:02:39.038" v="216" actId="255"/>
          <ac:spMkLst>
            <pc:docMk/>
            <pc:sldMk cId="3674323242" sldId="37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7:37:46.561" v="319" actId="14100"/>
          <ac:spMkLst>
            <pc:docMk/>
            <pc:sldMk cId="3674323242" sldId="377"/>
            <ac:spMk id="253" creationId="{00000000-0000-0000-0000-000000000000}"/>
          </ac:spMkLst>
        </pc:spChg>
      </pc:sldChg>
      <pc:sldChg chg="modSp add mod">
        <pc:chgData name="Rafael Kuffner dos Anjos" userId="3925196f-71a7-46bf-baee-ed570243f2ce" providerId="ADAL" clId="{BC5A022A-15E5-4519-B711-4FE63B9C43DF}" dt="2021-09-21T17:03:01.493" v="300" actId="1076"/>
        <pc:sldMkLst>
          <pc:docMk/>
          <pc:sldMk cId="1417591018" sldId="378"/>
        </pc:sldMkLst>
        <pc:picChg chg="mod">
          <ac:chgData name="Rafael Kuffner dos Anjos" userId="3925196f-71a7-46bf-baee-ed570243f2ce" providerId="ADAL" clId="{BC5A022A-15E5-4519-B711-4FE63B9C43DF}" dt="2021-09-21T17:03:01.493" v="300" actId="1076"/>
          <ac:picMkLst>
            <pc:docMk/>
            <pc:sldMk cId="1417591018" sldId="378"/>
            <ac:picMk id="257" creationId="{00000000-0000-0000-0000-000000000000}"/>
          </ac:picMkLst>
        </pc:picChg>
      </pc:sldChg>
      <pc:sldChg chg="addSp delSp modSp add mod modAnim">
        <pc:chgData name="Rafael Kuffner dos Anjos" userId="3925196f-71a7-46bf-baee-ed570243f2ce" providerId="ADAL" clId="{BC5A022A-15E5-4519-B711-4FE63B9C43DF}" dt="2021-09-22T08:21:27.868" v="571" actId="14100"/>
        <pc:sldMkLst>
          <pc:docMk/>
          <pc:sldMk cId="3501055647" sldId="379"/>
        </pc:sldMkLst>
        <pc:spChg chg="mod">
          <ac:chgData name="Rafael Kuffner dos Anjos" userId="3925196f-71a7-46bf-baee-ed570243f2ce" providerId="ADAL" clId="{BC5A022A-15E5-4519-B711-4FE63B9C43DF}" dt="2021-09-22T08:09:00.285" v="493" actId="1076"/>
          <ac:spMkLst>
            <pc:docMk/>
            <pc:sldMk cId="3501055647" sldId="379"/>
            <ac:spMk id="2" creationId="{4504DBA7-96CD-A54D-A862-8943FE7816C5}"/>
          </ac:spMkLst>
        </pc:spChg>
        <pc:spChg chg="mod">
          <ac:chgData name="Rafael Kuffner dos Anjos" userId="3925196f-71a7-46bf-baee-ed570243f2ce" providerId="ADAL" clId="{BC5A022A-15E5-4519-B711-4FE63B9C43DF}" dt="2021-09-22T08:09:47.349" v="524" actId="1076"/>
          <ac:spMkLst>
            <pc:docMk/>
            <pc:sldMk cId="3501055647" sldId="379"/>
            <ac:spMk id="3" creationId="{7B1B5143-EB71-4B46-AD7C-56A5D570E6DF}"/>
          </ac:spMkLst>
        </pc:spChg>
        <pc:spChg chg="add mod">
          <ac:chgData name="Rafael Kuffner dos Anjos" userId="3925196f-71a7-46bf-baee-ed570243f2ce" providerId="ADAL" clId="{BC5A022A-15E5-4519-B711-4FE63B9C43DF}" dt="2021-09-22T08:20:29.130" v="558" actId="1076"/>
          <ac:spMkLst>
            <pc:docMk/>
            <pc:sldMk cId="3501055647" sldId="379"/>
            <ac:spMk id="35" creationId="{0ACE996A-3D42-483E-B8EC-5D0B62E40096}"/>
          </ac:spMkLst>
        </pc:spChg>
        <pc:spChg chg="add mod">
          <ac:chgData name="Rafael Kuffner dos Anjos" userId="3925196f-71a7-46bf-baee-ed570243f2ce" providerId="ADAL" clId="{BC5A022A-15E5-4519-B711-4FE63B9C43DF}" dt="2021-09-22T08:20:29.130" v="558" actId="1076"/>
          <ac:spMkLst>
            <pc:docMk/>
            <pc:sldMk cId="3501055647" sldId="379"/>
            <ac:spMk id="36" creationId="{C800EE7E-62AA-4FFA-89FC-60B7E0E0F388}"/>
          </ac:spMkLst>
        </pc:spChg>
        <pc:spChg chg="add mod">
          <ac:chgData name="Rafael Kuffner dos Anjos" userId="3925196f-71a7-46bf-baee-ed570243f2ce" providerId="ADAL" clId="{BC5A022A-15E5-4519-B711-4FE63B9C43DF}" dt="2021-09-22T08:20:29.130" v="558" actId="1076"/>
          <ac:spMkLst>
            <pc:docMk/>
            <pc:sldMk cId="3501055647" sldId="379"/>
            <ac:spMk id="37" creationId="{20A5D8D7-AE21-4FE6-856F-5C8C846DA773}"/>
          </ac:spMkLst>
        </pc:spChg>
        <pc:spChg chg="add mod">
          <ac:chgData name="Rafael Kuffner dos Anjos" userId="3925196f-71a7-46bf-baee-ed570243f2ce" providerId="ADAL" clId="{BC5A022A-15E5-4519-B711-4FE63B9C43DF}" dt="2021-09-22T08:20:29.130" v="558" actId="1076"/>
          <ac:spMkLst>
            <pc:docMk/>
            <pc:sldMk cId="3501055647" sldId="379"/>
            <ac:spMk id="38" creationId="{239ED9BA-CDF3-4A4E-9AD5-A26071716AF5}"/>
          </ac:spMkLst>
        </pc:spChg>
        <pc:spChg chg="add mod">
          <ac:chgData name="Rafael Kuffner dos Anjos" userId="3925196f-71a7-46bf-baee-ed570243f2ce" providerId="ADAL" clId="{BC5A022A-15E5-4519-B711-4FE63B9C43DF}" dt="2021-09-22T08:09:44.699" v="523" actId="571"/>
          <ac:spMkLst>
            <pc:docMk/>
            <pc:sldMk cId="3501055647" sldId="379"/>
            <ac:spMk id="39" creationId="{820F5CE6-C2FA-491E-93B0-4574A7939CFC}"/>
          </ac:spMkLst>
        </pc:spChg>
        <pc:spChg chg="add del mod">
          <ac:chgData name="Rafael Kuffner dos Anjos" userId="3925196f-71a7-46bf-baee-ed570243f2ce" providerId="ADAL" clId="{BC5A022A-15E5-4519-B711-4FE63B9C43DF}" dt="2021-09-22T08:10:39.554" v="531" actId="478"/>
          <ac:spMkLst>
            <pc:docMk/>
            <pc:sldMk cId="3501055647" sldId="379"/>
            <ac:spMk id="40" creationId="{A64A8045-B597-416D-A052-837D85C4E6C8}"/>
          </ac:spMkLst>
        </pc:spChg>
        <pc:spChg chg="add del">
          <ac:chgData name="Rafael Kuffner dos Anjos" userId="3925196f-71a7-46bf-baee-ed570243f2ce" providerId="ADAL" clId="{BC5A022A-15E5-4519-B711-4FE63B9C43DF}" dt="2021-09-22T08:13:29.327" v="533"/>
          <ac:spMkLst>
            <pc:docMk/>
            <pc:sldMk cId="3501055647" sldId="379"/>
            <ac:spMk id="41" creationId="{6241287B-5B3F-4552-B7A3-AE4F3AD9C96C}"/>
          </ac:spMkLst>
        </pc:spChg>
        <pc:picChg chg="add mod">
          <ac:chgData name="Rafael Kuffner dos Anjos" userId="3925196f-71a7-46bf-baee-ed570243f2ce" providerId="ADAL" clId="{BC5A022A-15E5-4519-B711-4FE63B9C43DF}" dt="2021-09-22T08:20:36.017" v="563" actId="1076"/>
          <ac:picMkLst>
            <pc:docMk/>
            <pc:sldMk cId="3501055647" sldId="379"/>
            <ac:picMk id="43" creationId="{D33E76C7-F7E7-4105-8004-FA38CC38F5DF}"/>
          </ac:picMkLst>
        </pc:picChg>
        <pc:picChg chg="add del mod">
          <ac:chgData name="Rafael Kuffner dos Anjos" userId="3925196f-71a7-46bf-baee-ed570243f2ce" providerId="ADAL" clId="{BC5A022A-15E5-4519-B711-4FE63B9C43DF}" dt="2021-09-22T08:18:30.498" v="551" actId="478"/>
          <ac:picMkLst>
            <pc:docMk/>
            <pc:sldMk cId="3501055647" sldId="379"/>
            <ac:picMk id="1028" creationId="{A1951F2D-A2DF-4B7C-971C-609257082410}"/>
          </ac:picMkLst>
        </pc:picChg>
        <pc:cxnChg chg="add del">
          <ac:chgData name="Rafael Kuffner dos Anjos" userId="3925196f-71a7-46bf-baee-ed570243f2ce" providerId="ADAL" clId="{BC5A022A-15E5-4519-B711-4FE63B9C43DF}" dt="2021-09-22T08:08:04.557" v="452" actId="478"/>
          <ac:cxnSpMkLst>
            <pc:docMk/>
            <pc:sldMk cId="3501055647" sldId="379"/>
            <ac:cxnSpMk id="5" creationId="{DC3523D4-A2D3-48FD-9320-B7E9940D93DC}"/>
          </ac:cxnSpMkLst>
        </pc:cxnChg>
        <pc:cxnChg chg="add del mod">
          <ac:chgData name="Rafael Kuffner dos Anjos" userId="3925196f-71a7-46bf-baee-ed570243f2ce" providerId="ADAL" clId="{BC5A022A-15E5-4519-B711-4FE63B9C43DF}" dt="2021-09-22T08:08:04.557" v="452" actId="478"/>
          <ac:cxnSpMkLst>
            <pc:docMk/>
            <pc:sldMk cId="3501055647" sldId="379"/>
            <ac:cxnSpMk id="6" creationId="{55507A0F-8542-4DDE-BCDC-C9AF8A63CE5D}"/>
          </ac:cxnSpMkLst>
        </pc:cxnChg>
        <pc:cxnChg chg="add del mod">
          <ac:chgData name="Rafael Kuffner dos Anjos" userId="3925196f-71a7-46bf-baee-ed570243f2ce" providerId="ADAL" clId="{BC5A022A-15E5-4519-B711-4FE63B9C43DF}" dt="2021-09-22T08:08:04.557" v="452" actId="478"/>
          <ac:cxnSpMkLst>
            <pc:docMk/>
            <pc:sldMk cId="3501055647" sldId="379"/>
            <ac:cxnSpMk id="10" creationId="{87730F28-577A-4913-82AE-040CDDB112C2}"/>
          </ac:cxnSpMkLst>
        </pc:cxnChg>
        <pc:cxnChg chg="add del mod">
          <ac:chgData name="Rafael Kuffner dos Anjos" userId="3925196f-71a7-46bf-baee-ed570243f2ce" providerId="ADAL" clId="{BC5A022A-15E5-4519-B711-4FE63B9C43DF}" dt="2021-09-22T08:08:16.591" v="458" actId="478"/>
          <ac:cxnSpMkLst>
            <pc:docMk/>
            <pc:sldMk cId="3501055647" sldId="379"/>
            <ac:cxnSpMk id="14" creationId="{916BF6B8-2C73-4DCC-AFEE-5239184A5DF8}"/>
          </ac:cxnSpMkLst>
        </pc:cxnChg>
        <pc:cxnChg chg="add del mod">
          <ac:chgData name="Rafael Kuffner dos Anjos" userId="3925196f-71a7-46bf-baee-ed570243f2ce" providerId="ADAL" clId="{BC5A022A-15E5-4519-B711-4FE63B9C43DF}" dt="2021-09-22T08:08:16.591" v="458" actId="478"/>
          <ac:cxnSpMkLst>
            <pc:docMk/>
            <pc:sldMk cId="3501055647" sldId="379"/>
            <ac:cxnSpMk id="15" creationId="{AFC315B1-3E04-467F-86A1-D5D5D2ED9A37}"/>
          </ac:cxnSpMkLst>
        </pc:cxnChg>
        <pc:cxnChg chg="add del mod">
          <ac:chgData name="Rafael Kuffner dos Anjos" userId="3925196f-71a7-46bf-baee-ed570243f2ce" providerId="ADAL" clId="{BC5A022A-15E5-4519-B711-4FE63B9C43DF}" dt="2021-09-22T08:08:16.591" v="458" actId="478"/>
          <ac:cxnSpMkLst>
            <pc:docMk/>
            <pc:sldMk cId="3501055647" sldId="379"/>
            <ac:cxnSpMk id="16" creationId="{85702911-5116-4917-B401-EE5FDA2FC4E1}"/>
          </ac:cxnSpMkLst>
        </pc:cxnChg>
        <pc:cxnChg chg="add del mod">
          <ac:chgData name="Rafael Kuffner dos Anjos" userId="3925196f-71a7-46bf-baee-ed570243f2ce" providerId="ADAL" clId="{BC5A022A-15E5-4519-B711-4FE63B9C43DF}" dt="2021-09-22T08:08:16.591" v="458" actId="478"/>
          <ac:cxnSpMkLst>
            <pc:docMk/>
            <pc:sldMk cId="3501055647" sldId="379"/>
            <ac:cxnSpMk id="17" creationId="{41B78B6E-F626-444C-AE65-6CD8D4D5B4FE}"/>
          </ac:cxnSpMkLst>
        </pc:cxnChg>
        <pc:cxnChg chg="add del mod">
          <ac:chgData name="Rafael Kuffner dos Anjos" userId="3925196f-71a7-46bf-baee-ed570243f2ce" providerId="ADAL" clId="{BC5A022A-15E5-4519-B711-4FE63B9C43DF}" dt="2021-09-22T08:08:16.591" v="458" actId="478"/>
          <ac:cxnSpMkLst>
            <pc:docMk/>
            <pc:sldMk cId="3501055647" sldId="379"/>
            <ac:cxnSpMk id="20" creationId="{E4912DA4-B77E-4F87-BA51-F1A6E0626FE3}"/>
          </ac:cxnSpMkLst>
        </pc:cxnChg>
        <pc:cxnChg chg="add del mod">
          <ac:chgData name="Rafael Kuffner dos Anjos" userId="3925196f-71a7-46bf-baee-ed570243f2ce" providerId="ADAL" clId="{BC5A022A-15E5-4519-B711-4FE63B9C43DF}" dt="2021-09-22T08:08:16.591" v="458" actId="478"/>
          <ac:cxnSpMkLst>
            <pc:docMk/>
            <pc:sldMk cId="3501055647" sldId="379"/>
            <ac:cxnSpMk id="26" creationId="{101AE1C7-E7B0-4C22-BF42-293C025BFDA1}"/>
          </ac:cxnSpMkLst>
        </pc:cxnChg>
        <pc:cxnChg chg="add mod">
          <ac:chgData name="Rafael Kuffner dos Anjos" userId="3925196f-71a7-46bf-baee-ed570243f2ce" providerId="ADAL" clId="{BC5A022A-15E5-4519-B711-4FE63B9C43DF}" dt="2021-09-22T08:20:29.130" v="558" actId="1076"/>
          <ac:cxnSpMkLst>
            <pc:docMk/>
            <pc:sldMk cId="3501055647" sldId="379"/>
            <ac:cxnSpMk id="29" creationId="{954623CC-A84E-4C61-9E21-35F3236D83A0}"/>
          </ac:cxnSpMkLst>
        </pc:cxnChg>
        <pc:cxnChg chg="add mod">
          <ac:chgData name="Rafael Kuffner dos Anjos" userId="3925196f-71a7-46bf-baee-ed570243f2ce" providerId="ADAL" clId="{BC5A022A-15E5-4519-B711-4FE63B9C43DF}" dt="2021-09-22T08:20:29.130" v="558" actId="1076"/>
          <ac:cxnSpMkLst>
            <pc:docMk/>
            <pc:sldMk cId="3501055647" sldId="379"/>
            <ac:cxnSpMk id="30" creationId="{79AFCE50-CA14-4906-BC55-ECA042E7BED9}"/>
          </ac:cxnSpMkLst>
        </pc:cxnChg>
        <pc:cxnChg chg="add mod">
          <ac:chgData name="Rafael Kuffner dos Anjos" userId="3925196f-71a7-46bf-baee-ed570243f2ce" providerId="ADAL" clId="{BC5A022A-15E5-4519-B711-4FE63B9C43DF}" dt="2021-09-22T08:20:29.130" v="558" actId="1076"/>
          <ac:cxnSpMkLst>
            <pc:docMk/>
            <pc:sldMk cId="3501055647" sldId="379"/>
            <ac:cxnSpMk id="31" creationId="{51A3EAED-0EED-4E52-A967-1D9AECD7431E}"/>
          </ac:cxnSpMkLst>
        </pc:cxnChg>
        <pc:cxnChg chg="add mod">
          <ac:chgData name="Rafael Kuffner dos Anjos" userId="3925196f-71a7-46bf-baee-ed570243f2ce" providerId="ADAL" clId="{BC5A022A-15E5-4519-B711-4FE63B9C43DF}" dt="2021-09-22T08:20:29.130" v="558" actId="1076"/>
          <ac:cxnSpMkLst>
            <pc:docMk/>
            <pc:sldMk cId="3501055647" sldId="379"/>
            <ac:cxnSpMk id="32" creationId="{52B7A7B7-6EFE-41AB-B358-B2142181C098}"/>
          </ac:cxnSpMkLst>
        </pc:cxnChg>
        <pc:cxnChg chg="add mod">
          <ac:chgData name="Rafael Kuffner dos Anjos" userId="3925196f-71a7-46bf-baee-ed570243f2ce" providerId="ADAL" clId="{BC5A022A-15E5-4519-B711-4FE63B9C43DF}" dt="2021-09-22T08:20:29.130" v="558" actId="1076"/>
          <ac:cxnSpMkLst>
            <pc:docMk/>
            <pc:sldMk cId="3501055647" sldId="379"/>
            <ac:cxnSpMk id="33" creationId="{CCC1EA36-4C33-468B-8CC1-FB1FEFAB0E00}"/>
          </ac:cxnSpMkLst>
        </pc:cxnChg>
        <pc:cxnChg chg="add mod">
          <ac:chgData name="Rafael Kuffner dos Anjos" userId="3925196f-71a7-46bf-baee-ed570243f2ce" providerId="ADAL" clId="{BC5A022A-15E5-4519-B711-4FE63B9C43DF}" dt="2021-09-22T08:20:29.130" v="558" actId="1076"/>
          <ac:cxnSpMkLst>
            <pc:docMk/>
            <pc:sldMk cId="3501055647" sldId="379"/>
            <ac:cxnSpMk id="34" creationId="{EE330E01-6548-4128-8C4F-3F852C0F5366}"/>
          </ac:cxnSpMkLst>
        </pc:cxnChg>
        <pc:cxnChg chg="add del">
          <ac:chgData name="Rafael Kuffner dos Anjos" userId="3925196f-71a7-46bf-baee-ed570243f2ce" providerId="ADAL" clId="{BC5A022A-15E5-4519-B711-4FE63B9C43DF}" dt="2021-09-22T08:20:50.164" v="565" actId="478"/>
          <ac:cxnSpMkLst>
            <pc:docMk/>
            <pc:sldMk cId="3501055647" sldId="379"/>
            <ac:cxnSpMk id="44" creationId="{36546AB2-91B1-45EE-8165-9C55C68B1025}"/>
          </ac:cxnSpMkLst>
        </pc:cxnChg>
        <pc:cxnChg chg="add mod">
          <ac:chgData name="Rafael Kuffner dos Anjos" userId="3925196f-71a7-46bf-baee-ed570243f2ce" providerId="ADAL" clId="{BC5A022A-15E5-4519-B711-4FE63B9C43DF}" dt="2021-09-22T08:21:27.868" v="571" actId="14100"/>
          <ac:cxnSpMkLst>
            <pc:docMk/>
            <pc:sldMk cId="3501055647" sldId="379"/>
            <ac:cxnSpMk id="46" creationId="{7F6773BC-ED4B-4812-9D90-431273663F7C}"/>
          </ac:cxnSpMkLst>
        </pc:cxnChg>
      </pc:sldChg>
      <pc:sldChg chg="addSp delSp modSp add mod setBg">
        <pc:chgData name="Rafael Kuffner dos Anjos" userId="3925196f-71a7-46bf-baee-ed570243f2ce" providerId="ADAL" clId="{BC5A022A-15E5-4519-B711-4FE63B9C43DF}" dt="2021-09-22T09:43:38.803" v="910" actId="12100"/>
        <pc:sldMkLst>
          <pc:docMk/>
          <pc:sldMk cId="46230939" sldId="380"/>
        </pc:sldMkLst>
        <pc:spChg chg="mod">
          <ac:chgData name="Rafael Kuffner dos Anjos" userId="3925196f-71a7-46bf-baee-ed570243f2ce" providerId="ADAL" clId="{BC5A022A-15E5-4519-B711-4FE63B9C43DF}" dt="2021-09-22T09:43:23.948" v="908" actId="26606"/>
          <ac:spMkLst>
            <pc:docMk/>
            <pc:sldMk cId="46230939" sldId="380"/>
            <ac:spMk id="2" creationId="{3B92B1CE-2E10-A746-8A4C-9986C08CA85D}"/>
          </ac:spMkLst>
        </pc:spChg>
        <pc:spChg chg="del mod">
          <ac:chgData name="Rafael Kuffner dos Anjos" userId="3925196f-71a7-46bf-baee-ed570243f2ce" providerId="ADAL" clId="{BC5A022A-15E5-4519-B711-4FE63B9C43DF}" dt="2021-09-22T09:43:15.559" v="907" actId="26606"/>
          <ac:spMkLst>
            <pc:docMk/>
            <pc:sldMk cId="46230939" sldId="380"/>
            <ac:spMk id="3" creationId="{101EACD8-8C3D-914C-A121-FC410856D63E}"/>
          </ac:spMkLst>
        </pc:spChg>
        <pc:spChg chg="add del">
          <ac:chgData name="Rafael Kuffner dos Anjos" userId="3925196f-71a7-46bf-baee-ed570243f2ce" providerId="ADAL" clId="{BC5A022A-15E5-4519-B711-4FE63B9C43DF}" dt="2021-09-22T09:43:23.948" v="908" actId="26606"/>
          <ac:spMkLst>
            <pc:docMk/>
            <pc:sldMk cId="46230939" sldId="380"/>
            <ac:spMk id="9" creationId="{BACC6370-2D7E-4714-9D71-7542949D7D5D}"/>
          </ac:spMkLst>
        </pc:spChg>
        <pc:spChg chg="add del">
          <ac:chgData name="Rafael Kuffner dos Anjos" userId="3925196f-71a7-46bf-baee-ed570243f2ce" providerId="ADAL" clId="{BC5A022A-15E5-4519-B711-4FE63B9C43DF}" dt="2021-09-22T09:43:23.948" v="908" actId="26606"/>
          <ac:spMkLst>
            <pc:docMk/>
            <pc:sldMk cId="46230939" sldId="380"/>
            <ac:spMk id="11" creationId="{256B2C21-A230-48C0-8DF1-C46611373C44}"/>
          </ac:spMkLst>
        </pc:spChg>
        <pc:spChg chg="add del">
          <ac:chgData name="Rafael Kuffner dos Anjos" userId="3925196f-71a7-46bf-baee-ed570243f2ce" providerId="ADAL" clId="{BC5A022A-15E5-4519-B711-4FE63B9C43DF}" dt="2021-09-22T09:43:23.948" v="908" actId="26606"/>
          <ac:spMkLst>
            <pc:docMk/>
            <pc:sldMk cId="46230939" sldId="380"/>
            <ac:spMk id="13" creationId="{3847E18C-932D-4C95-AABA-FEC7C9499AD7}"/>
          </ac:spMkLst>
        </pc:spChg>
        <pc:spChg chg="add del">
          <ac:chgData name="Rafael Kuffner dos Anjos" userId="3925196f-71a7-46bf-baee-ed570243f2ce" providerId="ADAL" clId="{BC5A022A-15E5-4519-B711-4FE63B9C43DF}" dt="2021-09-22T09:43:23.948" v="908" actId="26606"/>
          <ac:spMkLst>
            <pc:docMk/>
            <pc:sldMk cId="46230939" sldId="380"/>
            <ac:spMk id="15" creationId="{3150CB11-0C61-439E-910F-5787759E72A0}"/>
          </ac:spMkLst>
        </pc:spChg>
        <pc:spChg chg="add del">
          <ac:chgData name="Rafael Kuffner dos Anjos" userId="3925196f-71a7-46bf-baee-ed570243f2ce" providerId="ADAL" clId="{BC5A022A-15E5-4519-B711-4FE63B9C43DF}" dt="2021-09-22T09:43:23.948" v="908" actId="26606"/>
          <ac:spMkLst>
            <pc:docMk/>
            <pc:sldMk cId="46230939" sldId="380"/>
            <ac:spMk id="17" creationId="{43F8A58B-5155-44CE-A5FF-7647B47D0A7A}"/>
          </ac:spMkLst>
        </pc:spChg>
        <pc:spChg chg="add del">
          <ac:chgData name="Rafael Kuffner dos Anjos" userId="3925196f-71a7-46bf-baee-ed570243f2ce" providerId="ADAL" clId="{BC5A022A-15E5-4519-B711-4FE63B9C43DF}" dt="2021-09-22T09:43:23.948" v="908" actId="26606"/>
          <ac:spMkLst>
            <pc:docMk/>
            <pc:sldMk cId="46230939" sldId="380"/>
            <ac:spMk id="19" creationId="{443F2ACA-E6D6-4028-82DD-F03C262D5DE6}"/>
          </ac:spMkLst>
        </pc:spChg>
        <pc:spChg chg="add">
          <ac:chgData name="Rafael Kuffner dos Anjos" userId="3925196f-71a7-46bf-baee-ed570243f2ce" providerId="ADAL" clId="{BC5A022A-15E5-4519-B711-4FE63B9C43DF}" dt="2021-09-22T09:43:23.948" v="908" actId="26606"/>
          <ac:spMkLst>
            <pc:docMk/>
            <pc:sldMk cId="46230939" sldId="380"/>
            <ac:spMk id="24" creationId="{D4771268-CB57-404A-9271-370EB28F6090}"/>
          </ac:spMkLst>
        </pc:spChg>
        <pc:graphicFrameChg chg="add mod">
          <ac:chgData name="Rafael Kuffner dos Anjos" userId="3925196f-71a7-46bf-baee-ed570243f2ce" providerId="ADAL" clId="{BC5A022A-15E5-4519-B711-4FE63B9C43DF}" dt="2021-09-22T09:43:38.803" v="910" actId="12100"/>
          <ac:graphicFrameMkLst>
            <pc:docMk/>
            <pc:sldMk cId="46230939" sldId="380"/>
            <ac:graphicFrameMk id="5" creationId="{E54FC1A0-EAF1-490D-BC6F-E54631CC3111}"/>
          </ac:graphicFrameMkLst>
        </pc:graphicFrameChg>
      </pc:sldChg>
      <pc:sldChg chg="addSp modSp add mod setBg">
        <pc:chgData name="Rafael Kuffner dos Anjos" userId="3925196f-71a7-46bf-baee-ed570243f2ce" providerId="ADAL" clId="{BC5A022A-15E5-4519-B711-4FE63B9C43DF}" dt="2021-09-22T09:38:58.038" v="849" actId="207"/>
        <pc:sldMkLst>
          <pc:docMk/>
          <pc:sldMk cId="3667975547" sldId="381"/>
        </pc:sldMkLst>
        <pc:spChg chg="mod">
          <ac:chgData name="Rafael Kuffner dos Anjos" userId="3925196f-71a7-46bf-baee-ed570243f2ce" providerId="ADAL" clId="{BC5A022A-15E5-4519-B711-4FE63B9C43DF}" dt="2021-09-22T09:12:49.303" v="789" actId="20577"/>
          <ac:spMkLst>
            <pc:docMk/>
            <pc:sldMk cId="3667975547" sldId="38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08:48.636" v="773" actId="26606"/>
          <ac:spMkLst>
            <pc:docMk/>
            <pc:sldMk cId="3667975547" sldId="381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08:48.636" v="773" actId="26606"/>
          <ac:spMkLst>
            <pc:docMk/>
            <pc:sldMk cId="3667975547" sldId="381"/>
            <ac:spMk id="8" creationId="{C7FA33FF-088D-4F16-95A2-2C64D353DEA8}"/>
          </ac:spMkLst>
        </pc:spChg>
        <pc:spChg chg="add mod">
          <ac:chgData name="Rafael Kuffner dos Anjos" userId="3925196f-71a7-46bf-baee-ed570243f2ce" providerId="ADAL" clId="{BC5A022A-15E5-4519-B711-4FE63B9C43DF}" dt="2021-09-22T09:38:58.038" v="849" actId="207"/>
          <ac:spMkLst>
            <pc:docMk/>
            <pc:sldMk cId="3667975547" sldId="381"/>
            <ac:spMk id="9" creationId="{A2716293-B5CC-4CAA-8740-E680321D5782}"/>
          </ac:spMkLst>
        </pc:spChg>
        <pc:spChg chg="add">
          <ac:chgData name="Rafael Kuffner dos Anjos" userId="3925196f-71a7-46bf-baee-ed570243f2ce" providerId="ADAL" clId="{BC5A022A-15E5-4519-B711-4FE63B9C43DF}" dt="2021-09-22T09:08:48.636" v="773" actId="26606"/>
          <ac:spMkLst>
            <pc:docMk/>
            <pc:sldMk cId="3667975547" sldId="381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BC5A022A-15E5-4519-B711-4FE63B9C43DF}" dt="2021-09-22T09:08:48.636" v="773" actId="26606"/>
          <ac:spMkLst>
            <pc:docMk/>
            <pc:sldMk cId="3667975547" sldId="381"/>
            <ac:spMk id="12" creationId="{FF9DEA15-78BD-4750-AA18-B9F28A6D5AB8}"/>
          </ac:spMkLst>
        </pc:spChg>
        <pc:picChg chg="add mod">
          <ac:chgData name="Rafael Kuffner dos Anjos" userId="3925196f-71a7-46bf-baee-ed570243f2ce" providerId="ADAL" clId="{BC5A022A-15E5-4519-B711-4FE63B9C43DF}" dt="2021-09-22T09:38:54.999" v="848"/>
          <ac:picMkLst>
            <pc:docMk/>
            <pc:sldMk cId="3667975547" sldId="381"/>
            <ac:picMk id="7" creationId="{D2E9408E-1BCA-4E5D-963E-89319EC00F9D}"/>
          </ac:picMkLst>
        </pc:picChg>
      </pc:sldChg>
      <pc:sldChg chg="addSp delSp modSp add mod setBg">
        <pc:chgData name="Rafael Kuffner dos Anjos" userId="3925196f-71a7-46bf-baee-ed570243f2ce" providerId="ADAL" clId="{BC5A022A-15E5-4519-B711-4FE63B9C43DF}" dt="2021-09-22T09:09:17.290" v="777" actId="207"/>
        <pc:sldMkLst>
          <pc:docMk/>
          <pc:sldMk cId="569684084" sldId="382"/>
        </pc:sldMkLst>
        <pc:spChg chg="mod">
          <ac:chgData name="Rafael Kuffner dos Anjos" userId="3925196f-71a7-46bf-baee-ed570243f2ce" providerId="ADAL" clId="{BC5A022A-15E5-4519-B711-4FE63B9C43DF}" dt="2021-09-22T09:09:00.142" v="774" actId="26606"/>
          <ac:spMkLst>
            <pc:docMk/>
            <pc:sldMk cId="569684084" sldId="382"/>
            <ac:spMk id="2" creationId="{00000000-0000-0000-0000-000000000000}"/>
          </ac:spMkLst>
        </pc:spChg>
        <pc:spChg chg="del">
          <ac:chgData name="Rafael Kuffner dos Anjos" userId="3925196f-71a7-46bf-baee-ed570243f2ce" providerId="ADAL" clId="{BC5A022A-15E5-4519-B711-4FE63B9C43DF}" dt="2021-09-22T09:09:00.142" v="774" actId="26606"/>
          <ac:spMkLst>
            <pc:docMk/>
            <pc:sldMk cId="569684084" sldId="382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09:00.142" v="774" actId="26606"/>
          <ac:spMkLst>
            <pc:docMk/>
            <pc:sldMk cId="569684084" sldId="382"/>
            <ac:spMk id="9" creationId="{33CD251C-A887-4D2F-925B-FC097198538B}"/>
          </ac:spMkLst>
        </pc:spChg>
        <pc:spChg chg="add">
          <ac:chgData name="Rafael Kuffner dos Anjos" userId="3925196f-71a7-46bf-baee-ed570243f2ce" providerId="ADAL" clId="{BC5A022A-15E5-4519-B711-4FE63B9C43DF}" dt="2021-09-22T09:09:00.142" v="774" actId="26606"/>
          <ac:spMkLst>
            <pc:docMk/>
            <pc:sldMk cId="569684084" sldId="382"/>
            <ac:spMk id="11" creationId="{B19D093C-27FB-4032-B282-42C4563F257C}"/>
          </ac:spMkLst>
        </pc:spChg>
        <pc:spChg chg="add mod">
          <ac:chgData name="Rafael Kuffner dos Anjos" userId="3925196f-71a7-46bf-baee-ed570243f2ce" providerId="ADAL" clId="{BC5A022A-15E5-4519-B711-4FE63B9C43DF}" dt="2021-09-22T09:09:17.290" v="777" actId="207"/>
          <ac:spMkLst>
            <pc:docMk/>
            <pc:sldMk cId="569684084" sldId="382"/>
            <ac:spMk id="12" creationId="{CC6A76A7-F35C-4320-9776-1C4AC77F94F9}"/>
          </ac:spMkLst>
        </pc:spChg>
        <pc:grpChg chg="add">
          <ac:chgData name="Rafael Kuffner dos Anjos" userId="3925196f-71a7-46bf-baee-ed570243f2ce" providerId="ADAL" clId="{BC5A022A-15E5-4519-B711-4FE63B9C43DF}" dt="2021-09-22T09:09:00.142" v="774" actId="26606"/>
          <ac:grpSpMkLst>
            <pc:docMk/>
            <pc:sldMk cId="569684084" sldId="382"/>
            <ac:grpSpMk id="13" creationId="{35EE815E-1BD3-4777-B652-6D98825BF66B}"/>
          </ac:grpSpMkLst>
        </pc:grpChg>
        <pc:graphicFrameChg chg="add mod">
          <ac:chgData name="Rafael Kuffner dos Anjos" userId="3925196f-71a7-46bf-baee-ed570243f2ce" providerId="ADAL" clId="{BC5A022A-15E5-4519-B711-4FE63B9C43DF}" dt="2021-09-22T09:09:09.278" v="775" actId="12100"/>
          <ac:graphicFrameMkLst>
            <pc:docMk/>
            <pc:sldMk cId="569684084" sldId="382"/>
            <ac:graphicFrameMk id="5" creationId="{B7112945-8D3F-461A-ADA5-9D9DFFBA8BEB}"/>
          </ac:graphicFrameMkLst>
        </pc:graphicFrameChg>
        <pc:picChg chg="add mod">
          <ac:chgData name="Rafael Kuffner dos Anjos" userId="3925196f-71a7-46bf-baee-ed570243f2ce" providerId="ADAL" clId="{BC5A022A-15E5-4519-B711-4FE63B9C43DF}" dt="2021-09-22T09:09:14.202" v="776"/>
          <ac:picMkLst>
            <pc:docMk/>
            <pc:sldMk cId="569684084" sldId="382"/>
            <ac:picMk id="10" creationId="{AE751B97-BE80-4D9F-9C81-D805A3BF16F7}"/>
          </ac:picMkLst>
        </pc:picChg>
      </pc:sldChg>
      <pc:sldChg chg="add del">
        <pc:chgData name="Rafael Kuffner dos Anjos" userId="3925196f-71a7-46bf-baee-ed570243f2ce" providerId="ADAL" clId="{BC5A022A-15E5-4519-B711-4FE63B9C43DF}" dt="2021-09-22T09:14:07.015" v="790" actId="47"/>
        <pc:sldMkLst>
          <pc:docMk/>
          <pc:sldMk cId="3269428224" sldId="384"/>
        </pc:sldMkLst>
      </pc:sldChg>
      <pc:sldChg chg="addSp modSp add mod setBg">
        <pc:chgData name="Rafael Kuffner dos Anjos" userId="3925196f-71a7-46bf-baee-ed570243f2ce" providerId="ADAL" clId="{BC5A022A-15E5-4519-B711-4FE63B9C43DF}" dt="2021-09-22T09:14:14.046" v="791" actId="26606"/>
        <pc:sldMkLst>
          <pc:docMk/>
          <pc:sldMk cId="53565572" sldId="385"/>
        </pc:sldMkLst>
        <pc:spChg chg="mod">
          <ac:chgData name="Rafael Kuffner dos Anjos" userId="3925196f-71a7-46bf-baee-ed570243f2ce" providerId="ADAL" clId="{BC5A022A-15E5-4519-B711-4FE63B9C43DF}" dt="2021-09-22T09:14:14.046" v="791" actId="26606"/>
          <ac:spMkLst>
            <pc:docMk/>
            <pc:sldMk cId="53565572" sldId="385"/>
            <ac:spMk id="2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14:14.046" v="791" actId="26606"/>
          <ac:spMkLst>
            <pc:docMk/>
            <pc:sldMk cId="53565572" sldId="385"/>
            <ac:spMk id="10" creationId="{D4771268-CB57-404A-9271-370EB28F6090}"/>
          </ac:spMkLst>
        </pc:spChg>
        <pc:picChg chg="mod">
          <ac:chgData name="Rafael Kuffner dos Anjos" userId="3925196f-71a7-46bf-baee-ed570243f2ce" providerId="ADAL" clId="{BC5A022A-15E5-4519-B711-4FE63B9C43DF}" dt="2021-09-22T09:14:14.046" v="791" actId="26606"/>
          <ac:picMkLst>
            <pc:docMk/>
            <pc:sldMk cId="53565572" sldId="385"/>
            <ac:picMk id="5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BC5A022A-15E5-4519-B711-4FE63B9C43DF}" dt="2021-09-22T09:14:27.968" v="793"/>
        <pc:sldMkLst>
          <pc:docMk/>
          <pc:sldMk cId="4172005248" sldId="387"/>
        </pc:sldMkLst>
        <pc:spChg chg="mod">
          <ac:chgData name="Rafael Kuffner dos Anjos" userId="3925196f-71a7-46bf-baee-ed570243f2ce" providerId="ADAL" clId="{BC5A022A-15E5-4519-B711-4FE63B9C43DF}" dt="2021-09-22T09:14:18.962" v="792" actId="26606"/>
          <ac:spMkLst>
            <pc:docMk/>
            <pc:sldMk cId="4172005248" sldId="38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14:18.962" v="792" actId="26606"/>
          <ac:spMkLst>
            <pc:docMk/>
            <pc:sldMk cId="4172005248" sldId="38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14:18.962" v="792" actId="26606"/>
          <ac:spMkLst>
            <pc:docMk/>
            <pc:sldMk cId="4172005248" sldId="387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BC5A022A-15E5-4519-B711-4FE63B9C43DF}" dt="2021-09-22T09:14:18.962" v="792" actId="26606"/>
          <ac:spMkLst>
            <pc:docMk/>
            <pc:sldMk cId="4172005248" sldId="387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BC5A022A-15E5-4519-B711-4FE63B9C43DF}" dt="2021-09-22T09:14:18.962" v="792" actId="26606"/>
          <ac:picMkLst>
            <pc:docMk/>
            <pc:sldMk cId="4172005248" sldId="387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BC5A022A-15E5-4519-B711-4FE63B9C43DF}" dt="2021-09-22T09:14:27.968" v="793"/>
          <ac:picMkLst>
            <pc:docMk/>
            <pc:sldMk cId="4172005248" sldId="387"/>
            <ac:picMk id="7" creationId="{C1BECBE1-2D93-48C3-AB8A-B609A0BBCB90}"/>
          </ac:picMkLst>
        </pc:picChg>
      </pc:sldChg>
      <pc:sldChg chg="addSp modSp add mod setBg">
        <pc:chgData name="Rafael Kuffner dos Anjos" userId="3925196f-71a7-46bf-baee-ed570243f2ce" providerId="ADAL" clId="{BC5A022A-15E5-4519-B711-4FE63B9C43DF}" dt="2021-09-22T09:25:23.607" v="836"/>
        <pc:sldMkLst>
          <pc:docMk/>
          <pc:sldMk cId="992135399" sldId="389"/>
        </pc:sldMkLst>
        <pc:spChg chg="mod">
          <ac:chgData name="Rafael Kuffner dos Anjos" userId="3925196f-71a7-46bf-baee-ed570243f2ce" providerId="ADAL" clId="{BC5A022A-15E5-4519-B711-4FE63B9C43DF}" dt="2021-09-22T09:15:50.947" v="801" actId="26606"/>
          <ac:spMkLst>
            <pc:docMk/>
            <pc:sldMk cId="992135399" sldId="38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15:50.947" v="801" actId="26606"/>
          <ac:spMkLst>
            <pc:docMk/>
            <pc:sldMk cId="992135399" sldId="389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15:50.947" v="801" actId="26606"/>
          <ac:spMkLst>
            <pc:docMk/>
            <pc:sldMk cId="992135399" sldId="389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BC5A022A-15E5-4519-B711-4FE63B9C43DF}" dt="2021-09-22T09:15:50.947" v="801" actId="26606"/>
          <ac:spMkLst>
            <pc:docMk/>
            <pc:sldMk cId="992135399" sldId="389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BC5A022A-15E5-4519-B711-4FE63B9C43DF}" dt="2021-09-22T09:15:50.947" v="801" actId="26606"/>
          <ac:picMkLst>
            <pc:docMk/>
            <pc:sldMk cId="992135399" sldId="389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BC5A022A-15E5-4519-B711-4FE63B9C43DF}" dt="2021-09-22T09:25:23.607" v="836"/>
          <ac:picMkLst>
            <pc:docMk/>
            <pc:sldMk cId="992135399" sldId="389"/>
            <ac:picMk id="7" creationId="{6295AA3D-7F3E-4B16-805C-E438F1E0066A}"/>
          </ac:picMkLst>
        </pc:picChg>
      </pc:sldChg>
      <pc:sldChg chg="addSp modSp add mod setBg modAnim">
        <pc:chgData name="Rafael Kuffner dos Anjos" userId="3925196f-71a7-46bf-baee-ed570243f2ce" providerId="ADAL" clId="{BC5A022A-15E5-4519-B711-4FE63B9C43DF}" dt="2021-09-22T09:25:25.074" v="837"/>
        <pc:sldMkLst>
          <pc:docMk/>
          <pc:sldMk cId="2670554622" sldId="391"/>
        </pc:sldMkLst>
        <pc:spChg chg="mod">
          <ac:chgData name="Rafael Kuffner dos Anjos" userId="3925196f-71a7-46bf-baee-ed570243f2ce" providerId="ADAL" clId="{BC5A022A-15E5-4519-B711-4FE63B9C43DF}" dt="2021-09-22T09:23:25.056" v="825" actId="26606"/>
          <ac:spMkLst>
            <pc:docMk/>
            <pc:sldMk cId="2670554622" sldId="39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23:25.056" v="825" actId="26606"/>
          <ac:spMkLst>
            <pc:docMk/>
            <pc:sldMk cId="2670554622" sldId="391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23:25.056" v="825" actId="26606"/>
          <ac:spMkLst>
            <pc:docMk/>
            <pc:sldMk cId="2670554622" sldId="391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BC5A022A-15E5-4519-B711-4FE63B9C43DF}" dt="2021-09-22T09:23:25.056" v="825" actId="26606"/>
          <ac:spMkLst>
            <pc:docMk/>
            <pc:sldMk cId="2670554622" sldId="391"/>
            <ac:spMk id="11" creationId="{72F84B47-E267-4194-8194-831DB7B5547F}"/>
          </ac:spMkLst>
        </pc:spChg>
        <pc:picChg chg="add mod modCrop">
          <ac:chgData name="Rafael Kuffner dos Anjos" userId="3925196f-71a7-46bf-baee-ed570243f2ce" providerId="ADAL" clId="{BC5A022A-15E5-4519-B711-4FE63B9C43DF}" dt="2021-09-22T09:23:25.056" v="825" actId="26606"/>
          <ac:picMkLst>
            <pc:docMk/>
            <pc:sldMk cId="2670554622" sldId="391"/>
            <ac:picMk id="4" creationId="{A7546E98-29F6-428A-AC58-6959F1300CDA}"/>
          </ac:picMkLst>
        </pc:picChg>
        <pc:picChg chg="add mod">
          <ac:chgData name="Rafael Kuffner dos Anjos" userId="3925196f-71a7-46bf-baee-ed570243f2ce" providerId="ADAL" clId="{BC5A022A-15E5-4519-B711-4FE63B9C43DF}" dt="2021-09-22T09:25:25.074" v="837"/>
          <ac:picMkLst>
            <pc:docMk/>
            <pc:sldMk cId="2670554622" sldId="391"/>
            <ac:picMk id="7" creationId="{9524248D-F7FE-47FD-AF08-35B61133256E}"/>
          </ac:picMkLst>
        </pc:picChg>
      </pc:sldChg>
      <pc:sldChg chg="addSp delSp modSp add mod setBg">
        <pc:chgData name="Rafael Kuffner dos Anjos" userId="3925196f-71a7-46bf-baee-ed570243f2ce" providerId="ADAL" clId="{BC5A022A-15E5-4519-B711-4FE63B9C43DF}" dt="2021-09-22T09:39:12.117" v="853" actId="1076"/>
        <pc:sldMkLst>
          <pc:docMk/>
          <pc:sldMk cId="1956027132" sldId="392"/>
        </pc:sldMkLst>
        <pc:spChg chg="mod">
          <ac:chgData name="Rafael Kuffner dos Anjos" userId="3925196f-71a7-46bf-baee-ed570243f2ce" providerId="ADAL" clId="{BC5A022A-15E5-4519-B711-4FE63B9C43DF}" dt="2021-09-22T09:25:14.758" v="835" actId="26606"/>
          <ac:spMkLst>
            <pc:docMk/>
            <pc:sldMk cId="1956027132" sldId="39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25:14.758" v="835" actId="26606"/>
          <ac:spMkLst>
            <pc:docMk/>
            <pc:sldMk cId="1956027132" sldId="392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BC5A022A-15E5-4519-B711-4FE63B9C43DF}" dt="2021-09-22T09:25:13.021" v="832" actId="26606"/>
          <ac:spMkLst>
            <pc:docMk/>
            <pc:sldMk cId="1956027132" sldId="392"/>
            <ac:spMk id="9" creationId="{5F63FF5A-B9E2-4989-825C-C62CD37CBB8B}"/>
          </ac:spMkLst>
        </pc:spChg>
        <pc:spChg chg="add del">
          <ac:chgData name="Rafael Kuffner dos Anjos" userId="3925196f-71a7-46bf-baee-ed570243f2ce" providerId="ADAL" clId="{BC5A022A-15E5-4519-B711-4FE63B9C43DF}" dt="2021-09-22T09:25:13.021" v="832" actId="26606"/>
          <ac:spMkLst>
            <pc:docMk/>
            <pc:sldMk cId="1956027132" sldId="392"/>
            <ac:spMk id="11" creationId="{577D1452-F0B7-431E-9A24-D3F7103D8510}"/>
          </ac:spMkLst>
        </pc:spChg>
        <pc:spChg chg="add del">
          <ac:chgData name="Rafael Kuffner dos Anjos" userId="3925196f-71a7-46bf-baee-ed570243f2ce" providerId="ADAL" clId="{BC5A022A-15E5-4519-B711-4FE63B9C43DF}" dt="2021-09-22T09:25:13.021" v="832" actId="26606"/>
          <ac:spMkLst>
            <pc:docMk/>
            <pc:sldMk cId="1956027132" sldId="392"/>
            <ac:spMk id="13" creationId="{A660F4F9-5DF5-4F15-BE6A-CD8648BB1148}"/>
          </ac:spMkLst>
        </pc:spChg>
        <pc:spChg chg="add del">
          <ac:chgData name="Rafael Kuffner dos Anjos" userId="3925196f-71a7-46bf-baee-ed570243f2ce" providerId="ADAL" clId="{BC5A022A-15E5-4519-B711-4FE63B9C43DF}" dt="2021-09-22T09:25:14.751" v="834" actId="26606"/>
          <ac:spMkLst>
            <pc:docMk/>
            <pc:sldMk cId="1956027132" sldId="392"/>
            <ac:spMk id="15" creationId="{46F7435D-E3DB-47B1-BA61-B00ACC83A9DE}"/>
          </ac:spMkLst>
        </pc:spChg>
        <pc:spChg chg="add del">
          <ac:chgData name="Rafael Kuffner dos Anjos" userId="3925196f-71a7-46bf-baee-ed570243f2ce" providerId="ADAL" clId="{BC5A022A-15E5-4519-B711-4FE63B9C43DF}" dt="2021-09-22T09:25:14.751" v="834" actId="26606"/>
          <ac:spMkLst>
            <pc:docMk/>
            <pc:sldMk cId="1956027132" sldId="392"/>
            <ac:spMk id="16" creationId="{F263A0B5-F8C4-4116-809F-78A768EA79A6}"/>
          </ac:spMkLst>
        </pc:spChg>
        <pc:spChg chg="add">
          <ac:chgData name="Rafael Kuffner dos Anjos" userId="3925196f-71a7-46bf-baee-ed570243f2ce" providerId="ADAL" clId="{BC5A022A-15E5-4519-B711-4FE63B9C43DF}" dt="2021-09-22T09:25:14.758" v="835" actId="26606"/>
          <ac:spMkLst>
            <pc:docMk/>
            <pc:sldMk cId="1956027132" sldId="392"/>
            <ac:spMk id="18" creationId="{5F63FF5A-B9E2-4989-825C-C62CD37CBB8B}"/>
          </ac:spMkLst>
        </pc:spChg>
        <pc:spChg chg="add">
          <ac:chgData name="Rafael Kuffner dos Anjos" userId="3925196f-71a7-46bf-baee-ed570243f2ce" providerId="ADAL" clId="{BC5A022A-15E5-4519-B711-4FE63B9C43DF}" dt="2021-09-22T09:25:14.758" v="835" actId="26606"/>
          <ac:spMkLst>
            <pc:docMk/>
            <pc:sldMk cId="1956027132" sldId="392"/>
            <ac:spMk id="19" creationId="{577D1452-F0B7-431E-9A24-D3F7103D8510}"/>
          </ac:spMkLst>
        </pc:spChg>
        <pc:spChg chg="add">
          <ac:chgData name="Rafael Kuffner dos Anjos" userId="3925196f-71a7-46bf-baee-ed570243f2ce" providerId="ADAL" clId="{BC5A022A-15E5-4519-B711-4FE63B9C43DF}" dt="2021-09-22T09:25:14.758" v="835" actId="26606"/>
          <ac:spMkLst>
            <pc:docMk/>
            <pc:sldMk cId="1956027132" sldId="392"/>
            <ac:spMk id="20" creationId="{A660F4F9-5DF5-4F15-BE6A-CD8648BB1148}"/>
          </ac:spMkLst>
        </pc:spChg>
        <pc:spChg chg="add mod">
          <ac:chgData name="Rafael Kuffner dos Anjos" userId="3925196f-71a7-46bf-baee-ed570243f2ce" providerId="ADAL" clId="{BC5A022A-15E5-4519-B711-4FE63B9C43DF}" dt="2021-09-22T09:39:12.117" v="853" actId="1076"/>
          <ac:spMkLst>
            <pc:docMk/>
            <pc:sldMk cId="1956027132" sldId="392"/>
            <ac:spMk id="21" creationId="{77DE197F-EBCD-4815-B4B4-A2A12D11B4B8}"/>
          </ac:spMkLst>
        </pc:spChg>
        <pc:picChg chg="mod">
          <ac:chgData name="Rafael Kuffner dos Anjos" userId="3925196f-71a7-46bf-baee-ed570243f2ce" providerId="ADAL" clId="{BC5A022A-15E5-4519-B711-4FE63B9C43DF}" dt="2021-09-22T09:25:14.758" v="835" actId="26606"/>
          <ac:picMkLst>
            <pc:docMk/>
            <pc:sldMk cId="1956027132" sldId="392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BC5A022A-15E5-4519-B711-4FE63B9C43DF}" dt="2021-09-22T09:25:27.042" v="838"/>
          <ac:picMkLst>
            <pc:docMk/>
            <pc:sldMk cId="1956027132" sldId="392"/>
            <ac:picMk id="14" creationId="{2AA8F731-5490-4F78-BE48-04A116E35E9E}"/>
          </ac:picMkLst>
        </pc:picChg>
        <pc:picChg chg="add del mod">
          <ac:chgData name="Rafael Kuffner dos Anjos" userId="3925196f-71a7-46bf-baee-ed570243f2ce" providerId="ADAL" clId="{BC5A022A-15E5-4519-B711-4FE63B9C43DF}" dt="2021-09-22T09:39:08.696" v="851" actId="478"/>
          <ac:picMkLst>
            <pc:docMk/>
            <pc:sldMk cId="1956027132" sldId="392"/>
            <ac:picMk id="17" creationId="{C659C689-0D15-453C-8A41-BE608CAE272D}"/>
          </ac:picMkLst>
        </pc:picChg>
      </pc:sldChg>
      <pc:sldChg chg="modSp add mod">
        <pc:chgData name="Rafael Kuffner dos Anjos" userId="3925196f-71a7-46bf-baee-ed570243f2ce" providerId="ADAL" clId="{BC5A022A-15E5-4519-B711-4FE63B9C43DF}" dt="2021-09-22T09:44:15.956" v="922" actId="1076"/>
        <pc:sldMkLst>
          <pc:docMk/>
          <pc:sldMk cId="1221615669" sldId="393"/>
        </pc:sldMkLst>
        <pc:spChg chg="mod">
          <ac:chgData name="Rafael Kuffner dos Anjos" userId="3925196f-71a7-46bf-baee-ed570243f2ce" providerId="ADAL" clId="{BC5A022A-15E5-4519-B711-4FE63B9C43DF}" dt="2021-09-22T09:43:56.365" v="915" actId="1076"/>
          <ac:spMkLst>
            <pc:docMk/>
            <pc:sldMk cId="1221615669" sldId="393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44:15.956" v="922" actId="1076"/>
          <ac:spMkLst>
            <pc:docMk/>
            <pc:sldMk cId="1221615669" sldId="393"/>
            <ac:spMk id="5" creationId="{00000000-0000-0000-0000-000000000000}"/>
          </ac:spMkLst>
        </pc:spChg>
        <pc:picChg chg="mod">
          <ac:chgData name="Rafael Kuffner dos Anjos" userId="3925196f-71a7-46bf-baee-ed570243f2ce" providerId="ADAL" clId="{BC5A022A-15E5-4519-B711-4FE63B9C43DF}" dt="2021-09-22T09:44:12.906" v="921" actId="14100"/>
          <ac:picMkLst>
            <pc:docMk/>
            <pc:sldMk cId="1221615669" sldId="393"/>
            <ac:picMk id="4" creationId="{00000000-0000-0000-0000-000000000000}"/>
          </ac:picMkLst>
        </pc:picChg>
      </pc:sldChg>
      <pc:sldChg chg="modSp add mod">
        <pc:chgData name="Rafael Kuffner dos Anjos" userId="3925196f-71a7-46bf-baee-ed570243f2ce" providerId="ADAL" clId="{BC5A022A-15E5-4519-B711-4FE63B9C43DF}" dt="2021-09-22T09:49:29.028" v="939" actId="1076"/>
        <pc:sldMkLst>
          <pc:docMk/>
          <pc:sldMk cId="2488471435" sldId="394"/>
        </pc:sldMkLst>
        <pc:spChg chg="mod">
          <ac:chgData name="Rafael Kuffner dos Anjos" userId="3925196f-71a7-46bf-baee-ed570243f2ce" providerId="ADAL" clId="{BC5A022A-15E5-4519-B711-4FE63B9C43DF}" dt="2021-09-22T09:49:23.021" v="937" actId="1076"/>
          <ac:spMkLst>
            <pc:docMk/>
            <pc:sldMk cId="2488471435" sldId="39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49:29.028" v="939" actId="1076"/>
          <ac:spMkLst>
            <pc:docMk/>
            <pc:sldMk cId="2488471435" sldId="394"/>
            <ac:spMk id="3" creationId="{00000000-0000-0000-0000-000000000000}"/>
          </ac:spMkLst>
        </pc:spChg>
      </pc:sldChg>
      <pc:sldChg chg="addSp delSp modSp add mod setBg delAnim modAnim">
        <pc:chgData name="Rafael Kuffner dos Anjos" userId="3925196f-71a7-46bf-baee-ed570243f2ce" providerId="ADAL" clId="{BC5A022A-15E5-4519-B711-4FE63B9C43DF}" dt="2021-09-22T09:50:58.027" v="944" actId="26606"/>
        <pc:sldMkLst>
          <pc:docMk/>
          <pc:sldMk cId="1103495390" sldId="395"/>
        </pc:sldMkLst>
        <pc:spChg chg="mod">
          <ac:chgData name="Rafael Kuffner dos Anjos" userId="3925196f-71a7-46bf-baee-ed570243f2ce" providerId="ADAL" clId="{BC5A022A-15E5-4519-B711-4FE63B9C43DF}" dt="2021-09-22T09:50:58.027" v="944" actId="26606"/>
          <ac:spMkLst>
            <pc:docMk/>
            <pc:sldMk cId="1103495390" sldId="39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50:58.027" v="944" actId="26606"/>
          <ac:spMkLst>
            <pc:docMk/>
            <pc:sldMk cId="1103495390" sldId="395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50:58.027" v="944" actId="26606"/>
          <ac:spMkLst>
            <pc:docMk/>
            <pc:sldMk cId="1103495390" sldId="395"/>
            <ac:spMk id="10" creationId="{73DE2CFE-42F2-48F0-8706-5264E012B10C}"/>
          </ac:spMkLst>
        </pc:spChg>
        <pc:picChg chg="del">
          <ac:chgData name="Rafael Kuffner dos Anjos" userId="3925196f-71a7-46bf-baee-ed570243f2ce" providerId="ADAL" clId="{BC5A022A-15E5-4519-B711-4FE63B9C43DF}" dt="2021-09-22T09:50:16.926" v="940" actId="478"/>
          <ac:picMkLst>
            <pc:docMk/>
            <pc:sldMk cId="1103495390" sldId="395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BC5A022A-15E5-4519-B711-4FE63B9C43DF}" dt="2021-09-22T09:50:58.027" v="944" actId="26606"/>
          <ac:picMkLst>
            <pc:docMk/>
            <pc:sldMk cId="1103495390" sldId="395"/>
            <ac:picMk id="5" creationId="{E8E7A82F-BFFF-457C-9C53-55CE56EA731A}"/>
          </ac:picMkLst>
        </pc:picChg>
      </pc:sldChg>
      <pc:sldChg chg="addSp modSp add mod setBg">
        <pc:chgData name="Rafael Kuffner dos Anjos" userId="3925196f-71a7-46bf-baee-ed570243f2ce" providerId="ADAL" clId="{BC5A022A-15E5-4519-B711-4FE63B9C43DF}" dt="2021-09-22T09:51:35.976" v="947" actId="207"/>
        <pc:sldMkLst>
          <pc:docMk/>
          <pc:sldMk cId="484359421" sldId="397"/>
        </pc:sldMkLst>
        <pc:spChg chg="mod">
          <ac:chgData name="Rafael Kuffner dos Anjos" userId="3925196f-71a7-46bf-baee-ed570243f2ce" providerId="ADAL" clId="{BC5A022A-15E5-4519-B711-4FE63B9C43DF}" dt="2021-09-22T09:51:23.887" v="945" actId="26606"/>
          <ac:spMkLst>
            <pc:docMk/>
            <pc:sldMk cId="484359421" sldId="39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51:23.887" v="945" actId="26606"/>
          <ac:spMkLst>
            <pc:docMk/>
            <pc:sldMk cId="484359421" sldId="39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51:23.887" v="945" actId="26606"/>
          <ac:spMkLst>
            <pc:docMk/>
            <pc:sldMk cId="484359421" sldId="397"/>
            <ac:spMk id="8" creationId="{C7FA33FF-088D-4F16-95A2-2C64D353DEA8}"/>
          </ac:spMkLst>
        </pc:spChg>
        <pc:spChg chg="add mod">
          <ac:chgData name="Rafael Kuffner dos Anjos" userId="3925196f-71a7-46bf-baee-ed570243f2ce" providerId="ADAL" clId="{BC5A022A-15E5-4519-B711-4FE63B9C43DF}" dt="2021-09-22T09:51:35.976" v="947" actId="207"/>
          <ac:spMkLst>
            <pc:docMk/>
            <pc:sldMk cId="484359421" sldId="397"/>
            <ac:spMk id="9" creationId="{BD6EBD22-D8CF-4E64-B5CF-6B4D868ABA6F}"/>
          </ac:spMkLst>
        </pc:spChg>
        <pc:spChg chg="add">
          <ac:chgData name="Rafael Kuffner dos Anjos" userId="3925196f-71a7-46bf-baee-ed570243f2ce" providerId="ADAL" clId="{BC5A022A-15E5-4519-B711-4FE63B9C43DF}" dt="2021-09-22T09:51:23.887" v="945" actId="26606"/>
          <ac:spMkLst>
            <pc:docMk/>
            <pc:sldMk cId="484359421" sldId="397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BC5A022A-15E5-4519-B711-4FE63B9C43DF}" dt="2021-09-22T09:51:23.887" v="945" actId="26606"/>
          <ac:spMkLst>
            <pc:docMk/>
            <pc:sldMk cId="484359421" sldId="397"/>
            <ac:spMk id="12" creationId="{FF9DEA15-78BD-4750-AA18-B9F28A6D5AB8}"/>
          </ac:spMkLst>
        </pc:spChg>
        <pc:picChg chg="add mod">
          <ac:chgData name="Rafael Kuffner dos Anjos" userId="3925196f-71a7-46bf-baee-ed570243f2ce" providerId="ADAL" clId="{BC5A022A-15E5-4519-B711-4FE63B9C43DF}" dt="2021-09-22T09:51:33.659" v="946"/>
          <ac:picMkLst>
            <pc:docMk/>
            <pc:sldMk cId="484359421" sldId="397"/>
            <ac:picMk id="7" creationId="{DE95DE93-757F-4198-84B0-130F194F037A}"/>
          </ac:picMkLst>
        </pc:picChg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1028521861" sldId="398"/>
        </pc:sldMkLst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3842710911" sldId="399"/>
        </pc:sldMkLst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3641529087" sldId="400"/>
        </pc:sldMkLst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1192243156" sldId="401"/>
        </pc:sldMkLst>
      </pc:sldChg>
      <pc:sldChg chg="add">
        <pc:chgData name="Rafael Kuffner dos Anjos" userId="3925196f-71a7-46bf-baee-ed570243f2ce" providerId="ADAL" clId="{BC5A022A-15E5-4519-B711-4FE63B9C43DF}" dt="2021-09-21T15:30:29.666" v="0"/>
        <pc:sldMkLst>
          <pc:docMk/>
          <pc:sldMk cId="3616692417" sldId="402"/>
        </pc:sldMkLst>
      </pc:sldChg>
      <pc:sldChg chg="addSp delSp modSp add mod setBg">
        <pc:chgData name="Rafael Kuffner dos Anjos" userId="3925196f-71a7-46bf-baee-ed570243f2ce" providerId="ADAL" clId="{BC5A022A-15E5-4519-B711-4FE63B9C43DF}" dt="2021-09-22T09:52:45.296" v="950" actId="207"/>
        <pc:sldMkLst>
          <pc:docMk/>
          <pc:sldMk cId="3751467592" sldId="403"/>
        </pc:sldMkLst>
        <pc:spChg chg="mod">
          <ac:chgData name="Rafael Kuffner dos Anjos" userId="3925196f-71a7-46bf-baee-ed570243f2ce" providerId="ADAL" clId="{BC5A022A-15E5-4519-B711-4FE63B9C43DF}" dt="2021-09-22T09:52:41.450" v="948" actId="26606"/>
          <ac:spMkLst>
            <pc:docMk/>
            <pc:sldMk cId="3751467592" sldId="40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BC5A022A-15E5-4519-B711-4FE63B9C43DF}" dt="2021-09-22T09:52:41.450" v="948" actId="26606"/>
          <ac:spMkLst>
            <pc:docMk/>
            <pc:sldMk cId="3751467592" sldId="403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BC5A022A-15E5-4519-B711-4FE63B9C43DF}" dt="2021-09-22T09:52:41.450" v="948" actId="26606"/>
          <ac:spMkLst>
            <pc:docMk/>
            <pc:sldMk cId="3751467592" sldId="403"/>
            <ac:spMk id="8" creationId="{C7FA33FF-088D-4F16-95A2-2C64D353DEA8}"/>
          </ac:spMkLst>
        </pc:spChg>
        <pc:spChg chg="add">
          <ac:chgData name="Rafael Kuffner dos Anjos" userId="3925196f-71a7-46bf-baee-ed570243f2ce" providerId="ADAL" clId="{BC5A022A-15E5-4519-B711-4FE63B9C43DF}" dt="2021-09-22T09:52:41.450" v="948" actId="26606"/>
          <ac:spMkLst>
            <pc:docMk/>
            <pc:sldMk cId="3751467592" sldId="403"/>
            <ac:spMk id="10" creationId="{A376EFB1-01CF-419F-ABF1-2AF02BBFCBD1}"/>
          </ac:spMkLst>
        </pc:spChg>
        <pc:spChg chg="add mod">
          <ac:chgData name="Rafael Kuffner dos Anjos" userId="3925196f-71a7-46bf-baee-ed570243f2ce" providerId="ADAL" clId="{BC5A022A-15E5-4519-B711-4FE63B9C43DF}" dt="2021-09-22T09:52:45.296" v="950" actId="207"/>
          <ac:spMkLst>
            <pc:docMk/>
            <pc:sldMk cId="3751467592" sldId="403"/>
            <ac:spMk id="11" creationId="{17E68E67-485E-43E6-9218-7D1020F15B72}"/>
          </ac:spMkLst>
        </pc:spChg>
        <pc:spChg chg="add">
          <ac:chgData name="Rafael Kuffner dos Anjos" userId="3925196f-71a7-46bf-baee-ed570243f2ce" providerId="ADAL" clId="{BC5A022A-15E5-4519-B711-4FE63B9C43DF}" dt="2021-09-22T09:52:41.450" v="948" actId="26606"/>
          <ac:spMkLst>
            <pc:docMk/>
            <pc:sldMk cId="3751467592" sldId="403"/>
            <ac:spMk id="12" creationId="{FF9DEA15-78BD-4750-AA18-B9F28A6D5AB8}"/>
          </ac:spMkLst>
        </pc:spChg>
        <pc:picChg chg="add del">
          <ac:chgData name="Rafael Kuffner dos Anjos" userId="3925196f-71a7-46bf-baee-ed570243f2ce" providerId="ADAL" clId="{BC5A022A-15E5-4519-B711-4FE63B9C43DF}" dt="2021-09-22T08:20:10.356" v="554" actId="21"/>
          <ac:picMkLst>
            <pc:docMk/>
            <pc:sldMk cId="3751467592" sldId="403"/>
            <ac:picMk id="5" creationId="{32A1B9EC-2ABE-4CAA-BD99-938633137DFD}"/>
          </ac:picMkLst>
        </pc:picChg>
        <pc:picChg chg="add mod">
          <ac:chgData name="Rafael Kuffner dos Anjos" userId="3925196f-71a7-46bf-baee-ed570243f2ce" providerId="ADAL" clId="{BC5A022A-15E5-4519-B711-4FE63B9C43DF}" dt="2021-09-22T09:52:43.043" v="949"/>
          <ac:picMkLst>
            <pc:docMk/>
            <pc:sldMk cId="3751467592" sldId="403"/>
            <ac:picMk id="9" creationId="{103C442F-E979-4870-B57A-AD792FCC4D28}"/>
          </ac:picMkLst>
        </pc:picChg>
      </pc:sldChg>
      <pc:sldChg chg="addSp modSp new mod">
        <pc:chgData name="Rafael Kuffner dos Anjos" userId="3925196f-71a7-46bf-baee-ed570243f2ce" providerId="ADAL" clId="{BC5A022A-15E5-4519-B711-4FE63B9C43DF}" dt="2021-09-22T09:56:44.972" v="1050" actId="20577"/>
        <pc:sldMkLst>
          <pc:docMk/>
          <pc:sldMk cId="3997268810" sldId="404"/>
        </pc:sldMkLst>
        <pc:spChg chg="mod">
          <ac:chgData name="Rafael Kuffner dos Anjos" userId="3925196f-71a7-46bf-baee-ed570243f2ce" providerId="ADAL" clId="{BC5A022A-15E5-4519-B711-4FE63B9C43DF}" dt="2021-09-21T16:01:56.711" v="213" actId="20577"/>
          <ac:spMkLst>
            <pc:docMk/>
            <pc:sldMk cId="3997268810" sldId="404"/>
            <ac:spMk id="2" creationId="{C57AA66F-6EEF-4E7B-8953-7F8D01B1762C}"/>
          </ac:spMkLst>
        </pc:spChg>
        <pc:spChg chg="mod">
          <ac:chgData name="Rafael Kuffner dos Anjos" userId="3925196f-71a7-46bf-baee-ed570243f2ce" providerId="ADAL" clId="{BC5A022A-15E5-4519-B711-4FE63B9C43DF}" dt="2021-09-22T09:56:44.972" v="1050" actId="20577"/>
          <ac:spMkLst>
            <pc:docMk/>
            <pc:sldMk cId="3997268810" sldId="404"/>
            <ac:spMk id="3" creationId="{A90D4EB3-7445-4178-947E-995D66A80E66}"/>
          </ac:spMkLst>
        </pc:spChg>
        <pc:spChg chg="add mod">
          <ac:chgData name="Rafael Kuffner dos Anjos" userId="3925196f-71a7-46bf-baee-ed570243f2ce" providerId="ADAL" clId="{BC5A022A-15E5-4519-B711-4FE63B9C43DF}" dt="2021-09-22T08:49:22.773" v="690"/>
          <ac:spMkLst>
            <pc:docMk/>
            <pc:sldMk cId="3997268810" sldId="404"/>
            <ac:spMk id="5" creationId="{50AE985C-87BB-41D8-8E32-E0A28DE1E938}"/>
          </ac:spMkLst>
        </pc:spChg>
        <pc:picChg chg="add mod">
          <ac:chgData name="Rafael Kuffner dos Anjos" userId="3925196f-71a7-46bf-baee-ed570243f2ce" providerId="ADAL" clId="{BC5A022A-15E5-4519-B711-4FE63B9C43DF}" dt="2021-09-22T08:49:22.773" v="690"/>
          <ac:picMkLst>
            <pc:docMk/>
            <pc:sldMk cId="3997268810" sldId="404"/>
            <ac:picMk id="4" creationId="{AC00E742-97EC-447A-98DD-19D3597634EE}"/>
          </ac:picMkLst>
        </pc:picChg>
      </pc:sldChg>
      <pc:sldChg chg="addSp modSp new mod">
        <pc:chgData name="Rafael Kuffner dos Anjos" userId="3925196f-71a7-46bf-baee-ed570243f2ce" providerId="ADAL" clId="{BC5A022A-15E5-4519-B711-4FE63B9C43DF}" dt="2021-09-22T08:55:48.863" v="753" actId="20577"/>
        <pc:sldMkLst>
          <pc:docMk/>
          <pc:sldMk cId="329824986" sldId="405"/>
        </pc:sldMkLst>
        <pc:spChg chg="mod">
          <ac:chgData name="Rafael Kuffner dos Anjos" userId="3925196f-71a7-46bf-baee-ed570243f2ce" providerId="ADAL" clId="{BC5A022A-15E5-4519-B711-4FE63B9C43DF}" dt="2021-09-22T08:55:48.863" v="753" actId="20577"/>
          <ac:spMkLst>
            <pc:docMk/>
            <pc:sldMk cId="329824986" sldId="405"/>
            <ac:spMk id="2" creationId="{83CE4611-603F-475E-9D33-D15F930BD614}"/>
          </ac:spMkLst>
        </pc:spChg>
        <pc:picChg chg="add mod">
          <ac:chgData name="Rafael Kuffner dos Anjos" userId="3925196f-71a7-46bf-baee-ed570243f2ce" providerId="ADAL" clId="{BC5A022A-15E5-4519-B711-4FE63B9C43DF}" dt="2021-09-22T08:55:25.793" v="735" actId="14100"/>
          <ac:picMkLst>
            <pc:docMk/>
            <pc:sldMk cId="329824986" sldId="405"/>
            <ac:picMk id="4" creationId="{DB4E1053-ADF7-458A-910C-11A7796B6A15}"/>
          </ac:picMkLst>
        </pc:picChg>
        <pc:picChg chg="add mod">
          <ac:chgData name="Rafael Kuffner dos Anjos" userId="3925196f-71a7-46bf-baee-ed570243f2ce" providerId="ADAL" clId="{BC5A022A-15E5-4519-B711-4FE63B9C43DF}" dt="2021-09-22T08:55:46.150" v="743" actId="1076"/>
          <ac:picMkLst>
            <pc:docMk/>
            <pc:sldMk cId="329824986" sldId="405"/>
            <ac:picMk id="5" creationId="{F1D310F8-8B9F-48E1-B2E0-15F39D876249}"/>
          </ac:picMkLst>
        </pc:picChg>
        <pc:picChg chg="add mod">
          <ac:chgData name="Rafael Kuffner dos Anjos" userId="3925196f-71a7-46bf-baee-ed570243f2ce" providerId="ADAL" clId="{BC5A022A-15E5-4519-B711-4FE63B9C43DF}" dt="2021-09-22T08:55:45.273" v="742" actId="1076"/>
          <ac:picMkLst>
            <pc:docMk/>
            <pc:sldMk cId="329824986" sldId="405"/>
            <ac:picMk id="6" creationId="{FE08AE89-AF92-4461-BACE-5E3327B4B7AE}"/>
          </ac:picMkLst>
        </pc:picChg>
      </pc:sldChg>
      <pc:sldChg chg="modSp new del mod">
        <pc:chgData name="Rafael Kuffner dos Anjos" userId="3925196f-71a7-46bf-baee-ed570243f2ce" providerId="ADAL" clId="{BC5A022A-15E5-4519-B711-4FE63B9C43DF}" dt="2021-09-22T08:19:12.438" v="552" actId="47"/>
        <pc:sldMkLst>
          <pc:docMk/>
          <pc:sldMk cId="3048494889" sldId="405"/>
        </pc:sldMkLst>
        <pc:spChg chg="mod">
          <ac:chgData name="Rafael Kuffner dos Anjos" userId="3925196f-71a7-46bf-baee-ed570243f2ce" providerId="ADAL" clId="{BC5A022A-15E5-4519-B711-4FE63B9C43DF}" dt="2021-09-22T08:14:06.441" v="550" actId="20577"/>
          <ac:spMkLst>
            <pc:docMk/>
            <pc:sldMk cId="3048494889" sldId="405"/>
            <ac:spMk id="3" creationId="{5CB3A265-81B6-446A-854D-C2F460F633A7}"/>
          </ac:spMkLst>
        </pc:spChg>
      </pc:sldChg>
      <pc:sldChg chg="addSp delSp modSp new del mod">
        <pc:chgData name="Rafael Kuffner dos Anjos" userId="3925196f-71a7-46bf-baee-ed570243f2ce" providerId="ADAL" clId="{BC5A022A-15E5-4519-B711-4FE63B9C43DF}" dt="2021-09-21T15:51:23.671" v="148" actId="47"/>
        <pc:sldMkLst>
          <pc:docMk/>
          <pc:sldMk cId="3923901201" sldId="405"/>
        </pc:sldMkLst>
        <pc:spChg chg="del mod">
          <ac:chgData name="Rafael Kuffner dos Anjos" userId="3925196f-71a7-46bf-baee-ed570243f2ce" providerId="ADAL" clId="{BC5A022A-15E5-4519-B711-4FE63B9C43DF}" dt="2021-09-21T15:51:22.020" v="147" actId="478"/>
          <ac:spMkLst>
            <pc:docMk/>
            <pc:sldMk cId="3923901201" sldId="405"/>
            <ac:spMk id="3" creationId="{3C994775-13A4-4454-BFB2-B5BB7E77AF32}"/>
          </ac:spMkLst>
        </pc:spChg>
        <pc:spChg chg="add mod">
          <ac:chgData name="Rafael Kuffner dos Anjos" userId="3925196f-71a7-46bf-baee-ed570243f2ce" providerId="ADAL" clId="{BC5A022A-15E5-4519-B711-4FE63B9C43DF}" dt="2021-09-21T15:51:22.020" v="147" actId="478"/>
          <ac:spMkLst>
            <pc:docMk/>
            <pc:sldMk cId="3923901201" sldId="405"/>
            <ac:spMk id="5" creationId="{6CA3986A-C01B-401C-BB78-ACA297F0AA84}"/>
          </ac:spMkLst>
        </pc:spChg>
      </pc:sldChg>
      <pc:sldChg chg="addSp delSp modSp new del mod">
        <pc:chgData name="Rafael Kuffner dos Anjos" userId="3925196f-71a7-46bf-baee-ed570243f2ce" providerId="ADAL" clId="{BC5A022A-15E5-4519-B711-4FE63B9C43DF}" dt="2021-09-22T09:05:38.318" v="769" actId="47"/>
        <pc:sldMkLst>
          <pc:docMk/>
          <pc:sldMk cId="155700626" sldId="406"/>
        </pc:sldMkLst>
        <pc:picChg chg="add del mod">
          <ac:chgData name="Rafael Kuffner dos Anjos" userId="3925196f-71a7-46bf-baee-ed570243f2ce" providerId="ADAL" clId="{BC5A022A-15E5-4519-B711-4FE63B9C43DF}" dt="2021-09-22T08:58:14.641" v="760" actId="478"/>
          <ac:picMkLst>
            <pc:docMk/>
            <pc:sldMk cId="155700626" sldId="406"/>
            <ac:picMk id="5" creationId="{4EAA9F63-598F-4435-8177-2BBD21BDF93D}"/>
          </ac:picMkLst>
        </pc:picChg>
        <pc:picChg chg="add del">
          <ac:chgData name="Rafael Kuffner dos Anjos" userId="3925196f-71a7-46bf-baee-ed570243f2ce" providerId="ADAL" clId="{BC5A022A-15E5-4519-B711-4FE63B9C43DF}" dt="2021-09-22T08:58:11.182" v="757" actId="22"/>
          <ac:picMkLst>
            <pc:docMk/>
            <pc:sldMk cId="155700626" sldId="406"/>
            <ac:picMk id="7" creationId="{23A5C533-A38F-470E-9336-E72AA0806C46}"/>
          </ac:picMkLst>
        </pc:picChg>
        <pc:picChg chg="add del mod">
          <ac:chgData name="Rafael Kuffner dos Anjos" userId="3925196f-71a7-46bf-baee-ed570243f2ce" providerId="ADAL" clId="{BC5A022A-15E5-4519-B711-4FE63B9C43DF}" dt="2021-09-22T09:05:36.518" v="767" actId="478"/>
          <ac:picMkLst>
            <pc:docMk/>
            <pc:sldMk cId="155700626" sldId="406"/>
            <ac:picMk id="9" creationId="{3E46D74A-CF84-4E6A-9FCB-3B3D2EF18F5D}"/>
          </ac:picMkLst>
        </pc:picChg>
        <pc:picChg chg="add del mod">
          <ac:chgData name="Rafael Kuffner dos Anjos" userId="3925196f-71a7-46bf-baee-ed570243f2ce" providerId="ADAL" clId="{BC5A022A-15E5-4519-B711-4FE63B9C43DF}" dt="2021-09-22T09:05:36.971" v="768" actId="478"/>
          <ac:picMkLst>
            <pc:docMk/>
            <pc:sldMk cId="155700626" sldId="406"/>
            <ac:picMk id="11" creationId="{F7793798-12E8-4401-96C0-D833F7672048}"/>
          </ac:picMkLst>
        </pc:picChg>
      </pc:sldChg>
      <pc:sldMasterChg chg="modSldLayout">
        <pc:chgData name="Rafael Kuffner dos Anjos" userId="3925196f-71a7-46bf-baee-ed570243f2ce" providerId="ADAL" clId="{BC5A022A-15E5-4519-B711-4FE63B9C43DF}" dt="2021-09-21T15:37:16.341" v="6"/>
        <pc:sldMasterMkLst>
          <pc:docMk/>
          <pc:sldMasterMk cId="1284826330" sldId="2147483648"/>
        </pc:sldMasterMkLst>
        <pc:sldLayoutChg chg="addSp delSp modSp mod">
          <pc:chgData name="Rafael Kuffner dos Anjos" userId="3925196f-71a7-46bf-baee-ed570243f2ce" providerId="ADAL" clId="{BC5A022A-15E5-4519-B711-4FE63B9C43DF}" dt="2021-09-21T15:37:16.341" v="6"/>
          <pc:sldLayoutMkLst>
            <pc:docMk/>
            <pc:sldMasterMk cId="1284826330" sldId="2147483648"/>
            <pc:sldLayoutMk cId="2386226166" sldId="2147483660"/>
          </pc:sldLayoutMkLst>
          <pc:spChg chg="add mod">
            <ac:chgData name="Rafael Kuffner dos Anjos" userId="3925196f-71a7-46bf-baee-ed570243f2ce" providerId="ADAL" clId="{BC5A022A-15E5-4519-B711-4FE63B9C43DF}" dt="2021-09-21T15:36:30.155" v="3"/>
            <ac:spMkLst>
              <pc:docMk/>
              <pc:sldMasterMk cId="1284826330" sldId="2147483648"/>
              <pc:sldLayoutMk cId="2386226166" sldId="2147483660"/>
              <ac:spMk id="8" creationId="{D6E14050-6699-4C8B-9256-E11E9BB193BC}"/>
            </ac:spMkLst>
          </pc:spChg>
          <pc:spChg chg="add mod">
            <ac:chgData name="Rafael Kuffner dos Anjos" userId="3925196f-71a7-46bf-baee-ed570243f2ce" providerId="ADAL" clId="{BC5A022A-15E5-4519-B711-4FE63B9C43DF}" dt="2021-09-21T15:37:16.341" v="6"/>
            <ac:spMkLst>
              <pc:docMk/>
              <pc:sldMasterMk cId="1284826330" sldId="2147483648"/>
              <pc:sldLayoutMk cId="2386226166" sldId="2147483660"/>
              <ac:spMk id="9" creationId="{65681416-E618-4768-B0F6-0DC116B813B1}"/>
            </ac:spMkLst>
          </pc:spChg>
          <pc:spChg chg="add mod">
            <ac:chgData name="Rafael Kuffner dos Anjos" userId="3925196f-71a7-46bf-baee-ed570243f2ce" providerId="ADAL" clId="{BC5A022A-15E5-4519-B711-4FE63B9C43DF}" dt="2021-09-21T15:37:16.341" v="6"/>
            <ac:spMkLst>
              <pc:docMk/>
              <pc:sldMasterMk cId="1284826330" sldId="2147483648"/>
              <pc:sldLayoutMk cId="2386226166" sldId="2147483660"/>
              <ac:spMk id="10" creationId="{2ADFA220-583B-499D-B19D-3DC7DFC8129A}"/>
            </ac:spMkLst>
          </pc:spChg>
          <pc:spChg chg="del">
            <ac:chgData name="Rafael Kuffner dos Anjos" userId="3925196f-71a7-46bf-baee-ed570243f2ce" providerId="ADAL" clId="{BC5A022A-15E5-4519-B711-4FE63B9C43DF}" dt="2021-09-21T15:36:29.902" v="2" actId="478"/>
            <ac:spMkLst>
              <pc:docMk/>
              <pc:sldMasterMk cId="1284826330" sldId="2147483648"/>
              <pc:sldLayoutMk cId="2386226166" sldId="2147483660"/>
              <ac:spMk id="23" creationId="{00000000-0000-0000-0000-000000000000}"/>
            </ac:spMkLst>
          </pc:spChg>
          <pc:spChg chg="del">
            <ac:chgData name="Rafael Kuffner dos Anjos" userId="3925196f-71a7-46bf-baee-ed570243f2ce" providerId="ADAL" clId="{BC5A022A-15E5-4519-B711-4FE63B9C43DF}" dt="2021-09-21T15:37:09.074" v="5" actId="478"/>
            <ac:spMkLst>
              <pc:docMk/>
              <pc:sldMasterMk cId="1284826330" sldId="2147483648"/>
              <pc:sldLayoutMk cId="2386226166" sldId="2147483660"/>
              <ac:spMk id="24" creationId="{00000000-0000-0000-0000-000000000000}"/>
            </ac:spMkLst>
          </pc:spChg>
          <pc:spChg chg="del">
            <ac:chgData name="Rafael Kuffner dos Anjos" userId="3925196f-71a7-46bf-baee-ed570243f2ce" providerId="ADAL" clId="{BC5A022A-15E5-4519-B711-4FE63B9C43DF}" dt="2021-09-21T15:37:08.236" v="4" actId="478"/>
            <ac:spMkLst>
              <pc:docMk/>
              <pc:sldMasterMk cId="1284826330" sldId="2147483648"/>
              <pc:sldLayoutMk cId="2386226166" sldId="2147483660"/>
              <ac:spMk id="25" creationId="{00000000-0000-0000-0000-000000000000}"/>
            </ac:spMkLst>
          </pc:spChg>
          <pc:picChg chg="add mod">
            <ac:chgData name="Rafael Kuffner dos Anjos" userId="3925196f-71a7-46bf-baee-ed570243f2ce" providerId="ADAL" clId="{BC5A022A-15E5-4519-B711-4FE63B9C43DF}" dt="2021-09-21T15:36:30.155" v="3"/>
            <ac:picMkLst>
              <pc:docMk/>
              <pc:sldMasterMk cId="1284826330" sldId="2147483648"/>
              <pc:sldLayoutMk cId="2386226166" sldId="2147483660"/>
              <ac:picMk id="7" creationId="{704B830A-699A-4F1C-91A9-DE7FABC0A297}"/>
            </ac:picMkLst>
          </pc:picChg>
          <pc:picChg chg="del">
            <ac:chgData name="Rafael Kuffner dos Anjos" userId="3925196f-71a7-46bf-baee-ed570243f2ce" providerId="ADAL" clId="{BC5A022A-15E5-4519-B711-4FE63B9C43DF}" dt="2021-09-21T15:36:26.647" v="1" actId="478"/>
            <ac:picMkLst>
              <pc:docMk/>
              <pc:sldMasterMk cId="1284826330" sldId="2147483648"/>
              <pc:sldLayoutMk cId="2386226166" sldId="2147483660"/>
              <ac:picMk id="22" creationId="{00000000-0000-0000-0000-000000000000}"/>
            </ac:picMkLst>
          </pc:picChg>
        </pc:sldLayoutChg>
      </pc:sldMasterChg>
    </pc:docChg>
  </pc:docChgLst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7BC96E-E3E2-420E-B705-770F44F6326B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A33D83A-C7E9-4949-8DB4-24823E7DE949}">
      <dgm:prSet/>
      <dgm:spPr/>
      <dgm:t>
        <a:bodyPr/>
        <a:lstStyle/>
        <a:p>
          <a:r>
            <a:rPr lang="en-US"/>
            <a:t>Any property we wish to store on a surface</a:t>
          </a:r>
        </a:p>
      </dgm:t>
    </dgm:pt>
    <dgm:pt modelId="{1AE158CA-D992-4742-9F2D-84B2F949E6F0}" type="parTrans" cxnId="{7974CF3E-3A80-4835-A826-2615F5E594AB}">
      <dgm:prSet/>
      <dgm:spPr/>
      <dgm:t>
        <a:bodyPr/>
        <a:lstStyle/>
        <a:p>
          <a:endParaRPr lang="en-US"/>
        </a:p>
      </dgm:t>
    </dgm:pt>
    <dgm:pt modelId="{8D403FF9-4646-4298-9653-FD7F8FFA98FA}" type="sibTrans" cxnId="{7974CF3E-3A80-4835-A826-2615F5E594AB}">
      <dgm:prSet/>
      <dgm:spPr/>
      <dgm:t>
        <a:bodyPr/>
        <a:lstStyle/>
        <a:p>
          <a:endParaRPr lang="en-US"/>
        </a:p>
      </dgm:t>
    </dgm:pt>
    <dgm:pt modelId="{B41F333A-A51A-48E4-92FB-F3D5282C2EEA}">
      <dgm:prSet/>
      <dgm:spPr/>
      <dgm:t>
        <a:bodyPr/>
        <a:lstStyle/>
        <a:p>
          <a:r>
            <a:rPr lang="en-US"/>
            <a:t>We convert what we want to store to an image</a:t>
          </a:r>
        </a:p>
      </dgm:t>
    </dgm:pt>
    <dgm:pt modelId="{5C15EF5F-1C80-43B9-AEB4-23E740E4F009}" type="parTrans" cxnId="{01347077-6B95-4E4E-B738-A45A297CFA84}">
      <dgm:prSet/>
      <dgm:spPr/>
      <dgm:t>
        <a:bodyPr/>
        <a:lstStyle/>
        <a:p>
          <a:endParaRPr lang="en-US"/>
        </a:p>
      </dgm:t>
    </dgm:pt>
    <dgm:pt modelId="{B48B4F58-1E64-48B0-A0C8-75698678E323}" type="sibTrans" cxnId="{01347077-6B95-4E4E-B738-A45A297CFA84}">
      <dgm:prSet/>
      <dgm:spPr/>
      <dgm:t>
        <a:bodyPr/>
        <a:lstStyle/>
        <a:p>
          <a:endParaRPr lang="en-US"/>
        </a:p>
      </dgm:t>
    </dgm:pt>
    <dgm:pt modelId="{E9F4D4AF-D7DE-4525-AE31-8067EE18744B}">
      <dgm:prSet/>
      <dgm:spPr/>
      <dgm:t>
        <a:bodyPr/>
        <a:lstStyle/>
        <a:p>
          <a:r>
            <a:rPr lang="en-US"/>
            <a:t>Then use texture coordinates to access</a:t>
          </a:r>
        </a:p>
      </dgm:t>
    </dgm:pt>
    <dgm:pt modelId="{6102E82B-8ECC-44FC-BBC3-2ED9CF6FFB85}" type="parTrans" cxnId="{8C468DB3-FD48-48F7-928C-6B1DD4C2480F}">
      <dgm:prSet/>
      <dgm:spPr/>
      <dgm:t>
        <a:bodyPr/>
        <a:lstStyle/>
        <a:p>
          <a:endParaRPr lang="en-US"/>
        </a:p>
      </dgm:t>
    </dgm:pt>
    <dgm:pt modelId="{7492EDF6-4B97-4BBD-882B-2FCDC77CD38C}" type="sibTrans" cxnId="{8C468DB3-FD48-48F7-928C-6B1DD4C2480F}">
      <dgm:prSet/>
      <dgm:spPr/>
      <dgm:t>
        <a:bodyPr/>
        <a:lstStyle/>
        <a:p>
          <a:endParaRPr lang="en-US"/>
        </a:p>
      </dgm:t>
    </dgm:pt>
    <dgm:pt modelId="{72DB6360-C7CE-4F05-97E1-D1124A7CF13D}" type="pres">
      <dgm:prSet presAssocID="{BD7BC96E-E3E2-420E-B705-770F44F6326B}" presName="outerComposite" presStyleCnt="0">
        <dgm:presLayoutVars>
          <dgm:chMax val="5"/>
          <dgm:dir/>
          <dgm:resizeHandles val="exact"/>
        </dgm:presLayoutVars>
      </dgm:prSet>
      <dgm:spPr/>
    </dgm:pt>
    <dgm:pt modelId="{6B6FDEDE-1EC5-4F84-99C8-F648EA64187C}" type="pres">
      <dgm:prSet presAssocID="{BD7BC96E-E3E2-420E-B705-770F44F6326B}" presName="dummyMaxCanvas" presStyleCnt="0">
        <dgm:presLayoutVars/>
      </dgm:prSet>
      <dgm:spPr/>
    </dgm:pt>
    <dgm:pt modelId="{41A078D8-E7D7-462A-8445-70756B59A934}" type="pres">
      <dgm:prSet presAssocID="{BD7BC96E-E3E2-420E-B705-770F44F6326B}" presName="ThreeNodes_1" presStyleLbl="node1" presStyleIdx="0" presStyleCnt="3">
        <dgm:presLayoutVars>
          <dgm:bulletEnabled val="1"/>
        </dgm:presLayoutVars>
      </dgm:prSet>
      <dgm:spPr/>
    </dgm:pt>
    <dgm:pt modelId="{CDC1847D-8776-4EF5-ADD6-780AAA7C160C}" type="pres">
      <dgm:prSet presAssocID="{BD7BC96E-E3E2-420E-B705-770F44F6326B}" presName="ThreeNodes_2" presStyleLbl="node1" presStyleIdx="1" presStyleCnt="3">
        <dgm:presLayoutVars>
          <dgm:bulletEnabled val="1"/>
        </dgm:presLayoutVars>
      </dgm:prSet>
      <dgm:spPr/>
    </dgm:pt>
    <dgm:pt modelId="{F4748BE5-A62D-41B6-82FD-72A76F69B23D}" type="pres">
      <dgm:prSet presAssocID="{BD7BC96E-E3E2-420E-B705-770F44F6326B}" presName="ThreeNodes_3" presStyleLbl="node1" presStyleIdx="2" presStyleCnt="3">
        <dgm:presLayoutVars>
          <dgm:bulletEnabled val="1"/>
        </dgm:presLayoutVars>
      </dgm:prSet>
      <dgm:spPr/>
    </dgm:pt>
    <dgm:pt modelId="{C8507B56-B00C-447C-80EF-33C69B755F56}" type="pres">
      <dgm:prSet presAssocID="{BD7BC96E-E3E2-420E-B705-770F44F6326B}" presName="ThreeConn_1-2" presStyleLbl="fgAccFollowNode1" presStyleIdx="0" presStyleCnt="2">
        <dgm:presLayoutVars>
          <dgm:bulletEnabled val="1"/>
        </dgm:presLayoutVars>
      </dgm:prSet>
      <dgm:spPr/>
    </dgm:pt>
    <dgm:pt modelId="{26220E07-4699-4B08-B9E0-DE4644FE1355}" type="pres">
      <dgm:prSet presAssocID="{BD7BC96E-E3E2-420E-B705-770F44F6326B}" presName="ThreeConn_2-3" presStyleLbl="fgAccFollowNode1" presStyleIdx="1" presStyleCnt="2">
        <dgm:presLayoutVars>
          <dgm:bulletEnabled val="1"/>
        </dgm:presLayoutVars>
      </dgm:prSet>
      <dgm:spPr/>
    </dgm:pt>
    <dgm:pt modelId="{067578B3-9D1A-4A80-A6B3-724ACF251CCD}" type="pres">
      <dgm:prSet presAssocID="{BD7BC96E-E3E2-420E-B705-770F44F6326B}" presName="ThreeNodes_1_text" presStyleLbl="node1" presStyleIdx="2" presStyleCnt="3">
        <dgm:presLayoutVars>
          <dgm:bulletEnabled val="1"/>
        </dgm:presLayoutVars>
      </dgm:prSet>
      <dgm:spPr/>
    </dgm:pt>
    <dgm:pt modelId="{7A60718E-B446-4CAC-BB51-518338FE951F}" type="pres">
      <dgm:prSet presAssocID="{BD7BC96E-E3E2-420E-B705-770F44F6326B}" presName="ThreeNodes_2_text" presStyleLbl="node1" presStyleIdx="2" presStyleCnt="3">
        <dgm:presLayoutVars>
          <dgm:bulletEnabled val="1"/>
        </dgm:presLayoutVars>
      </dgm:prSet>
      <dgm:spPr/>
    </dgm:pt>
    <dgm:pt modelId="{BEFDD04C-C699-472F-997D-DEC21006B1D6}" type="pres">
      <dgm:prSet presAssocID="{BD7BC96E-E3E2-420E-B705-770F44F6326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5167D33-D4A9-428C-8317-04C047E9E9E3}" type="presOf" srcId="{8A33D83A-C7E9-4949-8DB4-24823E7DE949}" destId="{067578B3-9D1A-4A80-A6B3-724ACF251CCD}" srcOrd="1" destOrd="0" presId="urn:microsoft.com/office/officeart/2005/8/layout/vProcess5"/>
    <dgm:cxn modelId="{7974CF3E-3A80-4835-A826-2615F5E594AB}" srcId="{BD7BC96E-E3E2-420E-B705-770F44F6326B}" destId="{8A33D83A-C7E9-4949-8DB4-24823E7DE949}" srcOrd="0" destOrd="0" parTransId="{1AE158CA-D992-4742-9F2D-84B2F949E6F0}" sibTransId="{8D403FF9-4646-4298-9653-FD7F8FFA98FA}"/>
    <dgm:cxn modelId="{9A6B2A41-75D9-4F74-B643-E9CD1945EA02}" type="presOf" srcId="{E9F4D4AF-D7DE-4525-AE31-8067EE18744B}" destId="{F4748BE5-A62D-41B6-82FD-72A76F69B23D}" srcOrd="0" destOrd="0" presId="urn:microsoft.com/office/officeart/2005/8/layout/vProcess5"/>
    <dgm:cxn modelId="{62BF4647-E30E-4C9F-8FA7-DF1B4E30EDB7}" type="presOf" srcId="{BD7BC96E-E3E2-420E-B705-770F44F6326B}" destId="{72DB6360-C7CE-4F05-97E1-D1124A7CF13D}" srcOrd="0" destOrd="0" presId="urn:microsoft.com/office/officeart/2005/8/layout/vProcess5"/>
    <dgm:cxn modelId="{01347077-6B95-4E4E-B738-A45A297CFA84}" srcId="{BD7BC96E-E3E2-420E-B705-770F44F6326B}" destId="{B41F333A-A51A-48E4-92FB-F3D5282C2EEA}" srcOrd="1" destOrd="0" parTransId="{5C15EF5F-1C80-43B9-AEB4-23E740E4F009}" sibTransId="{B48B4F58-1E64-48B0-A0C8-75698678E323}"/>
    <dgm:cxn modelId="{5D18E09E-B39D-46C9-A4D4-F03D5881A7E7}" type="presOf" srcId="{E9F4D4AF-D7DE-4525-AE31-8067EE18744B}" destId="{BEFDD04C-C699-472F-997D-DEC21006B1D6}" srcOrd="1" destOrd="0" presId="urn:microsoft.com/office/officeart/2005/8/layout/vProcess5"/>
    <dgm:cxn modelId="{DD7DF9AA-654A-437A-A463-F4C442969662}" type="presOf" srcId="{B41F333A-A51A-48E4-92FB-F3D5282C2EEA}" destId="{CDC1847D-8776-4EF5-ADD6-780AAA7C160C}" srcOrd="0" destOrd="0" presId="urn:microsoft.com/office/officeart/2005/8/layout/vProcess5"/>
    <dgm:cxn modelId="{8C468DB3-FD48-48F7-928C-6B1DD4C2480F}" srcId="{BD7BC96E-E3E2-420E-B705-770F44F6326B}" destId="{E9F4D4AF-D7DE-4525-AE31-8067EE18744B}" srcOrd="2" destOrd="0" parTransId="{6102E82B-8ECC-44FC-BBC3-2ED9CF6FFB85}" sibTransId="{7492EDF6-4B97-4BBD-882B-2FCDC77CD38C}"/>
    <dgm:cxn modelId="{10D4E9DE-8534-4A96-A833-427BE0E2D833}" type="presOf" srcId="{B48B4F58-1E64-48B0-A0C8-75698678E323}" destId="{26220E07-4699-4B08-B9E0-DE4644FE1355}" srcOrd="0" destOrd="0" presId="urn:microsoft.com/office/officeart/2005/8/layout/vProcess5"/>
    <dgm:cxn modelId="{089AF5E8-1E49-4FDA-9041-B0D1039EE6BE}" type="presOf" srcId="{8D403FF9-4646-4298-9653-FD7F8FFA98FA}" destId="{C8507B56-B00C-447C-80EF-33C69B755F56}" srcOrd="0" destOrd="0" presId="urn:microsoft.com/office/officeart/2005/8/layout/vProcess5"/>
    <dgm:cxn modelId="{44C10DF9-B5FF-4E71-9F9F-DF46F8AD43D3}" type="presOf" srcId="{8A33D83A-C7E9-4949-8DB4-24823E7DE949}" destId="{41A078D8-E7D7-462A-8445-70756B59A934}" srcOrd="0" destOrd="0" presId="urn:microsoft.com/office/officeart/2005/8/layout/vProcess5"/>
    <dgm:cxn modelId="{83CE14FC-6486-45D6-934E-6256FB8A792E}" type="presOf" srcId="{B41F333A-A51A-48E4-92FB-F3D5282C2EEA}" destId="{7A60718E-B446-4CAC-BB51-518338FE951F}" srcOrd="1" destOrd="0" presId="urn:microsoft.com/office/officeart/2005/8/layout/vProcess5"/>
    <dgm:cxn modelId="{C5DE1C87-9FE7-41C1-9830-00B62D108496}" type="presParOf" srcId="{72DB6360-C7CE-4F05-97E1-D1124A7CF13D}" destId="{6B6FDEDE-1EC5-4F84-99C8-F648EA64187C}" srcOrd="0" destOrd="0" presId="urn:microsoft.com/office/officeart/2005/8/layout/vProcess5"/>
    <dgm:cxn modelId="{313F0D36-C1F4-4E77-A3DB-42B359AF5977}" type="presParOf" srcId="{72DB6360-C7CE-4F05-97E1-D1124A7CF13D}" destId="{41A078D8-E7D7-462A-8445-70756B59A934}" srcOrd="1" destOrd="0" presId="urn:microsoft.com/office/officeart/2005/8/layout/vProcess5"/>
    <dgm:cxn modelId="{6A1E31AA-FADC-4D0C-A7A7-2EABA70ED378}" type="presParOf" srcId="{72DB6360-C7CE-4F05-97E1-D1124A7CF13D}" destId="{CDC1847D-8776-4EF5-ADD6-780AAA7C160C}" srcOrd="2" destOrd="0" presId="urn:microsoft.com/office/officeart/2005/8/layout/vProcess5"/>
    <dgm:cxn modelId="{52652DFD-ED32-4672-8188-521C02B8840A}" type="presParOf" srcId="{72DB6360-C7CE-4F05-97E1-D1124A7CF13D}" destId="{F4748BE5-A62D-41B6-82FD-72A76F69B23D}" srcOrd="3" destOrd="0" presId="urn:microsoft.com/office/officeart/2005/8/layout/vProcess5"/>
    <dgm:cxn modelId="{731B1B40-7199-42ED-9AE3-C1DE047C2D2E}" type="presParOf" srcId="{72DB6360-C7CE-4F05-97E1-D1124A7CF13D}" destId="{C8507B56-B00C-447C-80EF-33C69B755F56}" srcOrd="4" destOrd="0" presId="urn:microsoft.com/office/officeart/2005/8/layout/vProcess5"/>
    <dgm:cxn modelId="{1F7B31DC-FFB9-4BDA-9629-8EA6D85B3927}" type="presParOf" srcId="{72DB6360-C7CE-4F05-97E1-D1124A7CF13D}" destId="{26220E07-4699-4B08-B9E0-DE4644FE1355}" srcOrd="5" destOrd="0" presId="urn:microsoft.com/office/officeart/2005/8/layout/vProcess5"/>
    <dgm:cxn modelId="{A9289586-CF05-43C3-BB31-F5294F17A009}" type="presParOf" srcId="{72DB6360-C7CE-4F05-97E1-D1124A7CF13D}" destId="{067578B3-9D1A-4A80-A6B3-724ACF251CCD}" srcOrd="6" destOrd="0" presId="urn:microsoft.com/office/officeart/2005/8/layout/vProcess5"/>
    <dgm:cxn modelId="{8EF7E15F-14CA-42B2-9CAF-E38F8792AB97}" type="presParOf" srcId="{72DB6360-C7CE-4F05-97E1-D1124A7CF13D}" destId="{7A60718E-B446-4CAC-BB51-518338FE951F}" srcOrd="7" destOrd="0" presId="urn:microsoft.com/office/officeart/2005/8/layout/vProcess5"/>
    <dgm:cxn modelId="{65897973-DF92-4D2E-B902-96F2827C4BB9}" type="presParOf" srcId="{72DB6360-C7CE-4F05-97E1-D1124A7CF13D}" destId="{BEFDD04C-C699-472F-997D-DEC21006B1D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D74683-ADE3-4CAA-A828-88A8DCA954C1}" type="doc">
      <dgm:prSet loTypeId="urn:microsoft.com/office/officeart/2005/8/layout/process4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ED246AF5-F582-4A2F-A200-454AAB5242C5}">
      <dgm:prSet/>
      <dgm:spPr/>
      <dgm:t>
        <a:bodyPr/>
        <a:lstStyle/>
        <a:p>
          <a:r>
            <a:rPr lang="pt-PT" dirty="0" err="1"/>
            <a:t>Given</a:t>
          </a:r>
          <a:r>
            <a:rPr lang="pt-PT" dirty="0"/>
            <a:t> texture </a:t>
          </a:r>
          <a:r>
            <a:rPr lang="pt-PT" dirty="0" err="1"/>
            <a:t>coords</a:t>
          </a:r>
          <a:r>
            <a:rPr lang="pt-PT" dirty="0"/>
            <a:t> for </a:t>
          </a:r>
          <a:r>
            <a:rPr lang="pt-PT" dirty="0" err="1"/>
            <a:t>the</a:t>
          </a:r>
          <a:r>
            <a:rPr lang="pt-PT" dirty="0"/>
            <a:t> pixel </a:t>
          </a:r>
          <a:r>
            <a:rPr lang="pt-PT" dirty="0" err="1"/>
            <a:t>we</a:t>
          </a:r>
          <a:r>
            <a:rPr lang="pt-PT" dirty="0"/>
            <a:t> can </a:t>
          </a:r>
          <a:r>
            <a:rPr lang="pt-PT" dirty="0" err="1"/>
            <a:t>interpolate</a:t>
          </a:r>
          <a:r>
            <a:rPr lang="pt-PT" dirty="0"/>
            <a:t> </a:t>
          </a:r>
          <a:r>
            <a:rPr lang="pt-PT" dirty="0" err="1"/>
            <a:t>texels</a:t>
          </a:r>
          <a:r>
            <a:rPr lang="pt-PT" dirty="0"/>
            <a:t>. </a:t>
          </a:r>
          <a:endParaRPr lang="en-US" dirty="0"/>
        </a:p>
      </dgm:t>
    </dgm:pt>
    <dgm:pt modelId="{C9141C93-1414-4641-A2FD-068EE502621E}" type="parTrans" cxnId="{C2171AEC-C2D3-49BF-B2EF-CCD955463645}">
      <dgm:prSet/>
      <dgm:spPr/>
      <dgm:t>
        <a:bodyPr/>
        <a:lstStyle/>
        <a:p>
          <a:endParaRPr lang="en-US"/>
        </a:p>
      </dgm:t>
    </dgm:pt>
    <dgm:pt modelId="{E139DA84-629D-4E04-BF17-DFD2412872D9}" type="sibTrans" cxnId="{C2171AEC-C2D3-49BF-B2EF-CCD955463645}">
      <dgm:prSet/>
      <dgm:spPr/>
      <dgm:t>
        <a:bodyPr/>
        <a:lstStyle/>
        <a:p>
          <a:endParaRPr lang="en-US"/>
        </a:p>
      </dgm:t>
    </dgm:pt>
    <dgm:pt modelId="{63CD63DC-A274-41C2-9F7B-79CF9C54F42A}">
      <dgm:prSet/>
      <dgm:spPr/>
      <dgm:t>
        <a:bodyPr/>
        <a:lstStyle/>
        <a:p>
          <a:r>
            <a:rPr lang="en-US" dirty="0"/>
            <a:t>Start with a point p</a:t>
          </a:r>
        </a:p>
      </dgm:t>
    </dgm:pt>
    <dgm:pt modelId="{27CC7BA9-BB61-4002-B754-B88B6BB7C28E}" type="parTrans" cxnId="{64F733FF-65A1-49F8-9CD8-D108499470A1}">
      <dgm:prSet/>
      <dgm:spPr/>
      <dgm:t>
        <a:bodyPr/>
        <a:lstStyle/>
        <a:p>
          <a:endParaRPr lang="en-US"/>
        </a:p>
      </dgm:t>
    </dgm:pt>
    <dgm:pt modelId="{D598632D-AE2B-4BDF-A9BB-589A22046F91}" type="sibTrans" cxnId="{64F733FF-65A1-49F8-9CD8-D108499470A1}">
      <dgm:prSet/>
      <dgm:spPr/>
      <dgm:t>
        <a:bodyPr/>
        <a:lstStyle/>
        <a:p>
          <a:endParaRPr lang="en-US"/>
        </a:p>
      </dgm:t>
    </dgm:pt>
    <dgm:pt modelId="{2AECA408-3931-4D94-868C-9A46BBAA4C49}">
      <dgm:prSet/>
      <dgm:spPr/>
      <dgm:t>
        <a:bodyPr/>
        <a:lstStyle/>
        <a:p>
          <a:r>
            <a:rPr lang="en-US"/>
            <a:t>Convert to surface parameters (s,t)</a:t>
          </a:r>
        </a:p>
      </dgm:t>
    </dgm:pt>
    <dgm:pt modelId="{BC09813E-9794-4FE2-A287-AFDE370CF575}" type="parTrans" cxnId="{F86D566D-9E61-4026-8A12-B71A7DA3CDFB}">
      <dgm:prSet/>
      <dgm:spPr/>
      <dgm:t>
        <a:bodyPr/>
        <a:lstStyle/>
        <a:p>
          <a:endParaRPr lang="en-US"/>
        </a:p>
      </dgm:t>
    </dgm:pt>
    <dgm:pt modelId="{9FAC5CA3-224F-4FA4-A711-1901B6892459}" type="sibTrans" cxnId="{F86D566D-9E61-4026-8A12-B71A7DA3CDFB}">
      <dgm:prSet/>
      <dgm:spPr/>
      <dgm:t>
        <a:bodyPr/>
        <a:lstStyle/>
        <a:p>
          <a:endParaRPr lang="en-US"/>
        </a:p>
      </dgm:t>
    </dgm:pt>
    <dgm:pt modelId="{612FA806-8BA1-4168-9822-E5FE6D621366}">
      <dgm:prSet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texel</a:t>
          </a:r>
          <a:r>
            <a:rPr lang="en-US" dirty="0"/>
            <a:t> indices (</a:t>
          </a:r>
          <a:r>
            <a:rPr lang="en-US" dirty="0" err="1"/>
            <a:t>i,j</a:t>
          </a:r>
          <a:r>
            <a:rPr lang="en-US" dirty="0"/>
            <a:t>)</a:t>
          </a:r>
        </a:p>
      </dgm:t>
    </dgm:pt>
    <dgm:pt modelId="{1DF47620-89B7-4AF9-A757-85BBE3AC0C96}" type="parTrans" cxnId="{AE82DC1F-32FA-47FB-AE7E-6D5F2EC7B466}">
      <dgm:prSet/>
      <dgm:spPr/>
      <dgm:t>
        <a:bodyPr/>
        <a:lstStyle/>
        <a:p>
          <a:endParaRPr lang="en-US"/>
        </a:p>
      </dgm:t>
    </dgm:pt>
    <dgm:pt modelId="{0ABDF037-8753-42F1-A0A8-9352EEC2FCA3}" type="sibTrans" cxnId="{AE82DC1F-32FA-47FB-AE7E-6D5F2EC7B466}">
      <dgm:prSet/>
      <dgm:spPr/>
      <dgm:t>
        <a:bodyPr/>
        <a:lstStyle/>
        <a:p>
          <a:endParaRPr lang="en-US"/>
        </a:p>
      </dgm:t>
    </dgm:pt>
    <dgm:pt modelId="{CB5CA4FA-4D65-43D1-A0B1-98D63C1A01F8}">
      <dgm:prSet/>
      <dgm:spPr/>
      <dgm:t>
        <a:bodyPr/>
        <a:lstStyle/>
        <a:p>
          <a:r>
            <a:rPr lang="en-US" dirty="0"/>
            <a:t>Retrieve </a:t>
          </a:r>
          <a:r>
            <a:rPr lang="en-US" dirty="0" err="1"/>
            <a:t>texel</a:t>
          </a:r>
          <a:r>
            <a:rPr lang="en-US" dirty="0"/>
            <a:t> </a:t>
          </a:r>
          <a:r>
            <a:rPr lang="en-US" dirty="0" err="1"/>
            <a:t>colour</a:t>
          </a:r>
          <a:endParaRPr lang="en-US" dirty="0"/>
        </a:p>
      </dgm:t>
    </dgm:pt>
    <dgm:pt modelId="{1562A87B-5FF1-4951-96F3-55B3C66D42A6}" type="parTrans" cxnId="{6CE730EE-B500-4C0E-A69A-E495694C8012}">
      <dgm:prSet/>
      <dgm:spPr/>
      <dgm:t>
        <a:bodyPr/>
        <a:lstStyle/>
        <a:p>
          <a:endParaRPr lang="en-US"/>
        </a:p>
      </dgm:t>
    </dgm:pt>
    <dgm:pt modelId="{71B91B5B-0F5A-40E6-B390-44EA1F37AEFC}" type="sibTrans" cxnId="{6CE730EE-B500-4C0E-A69A-E495694C8012}">
      <dgm:prSet/>
      <dgm:spPr/>
      <dgm:t>
        <a:bodyPr/>
        <a:lstStyle/>
        <a:p>
          <a:endParaRPr lang="en-US"/>
        </a:p>
      </dgm:t>
    </dgm:pt>
    <dgm:pt modelId="{5BC66250-1D8D-416A-A6A9-2D8BE9A3C229}" type="pres">
      <dgm:prSet presAssocID="{23D74683-ADE3-4CAA-A828-88A8DCA954C1}" presName="Name0" presStyleCnt="0">
        <dgm:presLayoutVars>
          <dgm:dir/>
          <dgm:animLvl val="lvl"/>
          <dgm:resizeHandles val="exact"/>
        </dgm:presLayoutVars>
      </dgm:prSet>
      <dgm:spPr/>
    </dgm:pt>
    <dgm:pt modelId="{53CEA030-7C79-4A25-8A9B-5D528B93E584}" type="pres">
      <dgm:prSet presAssocID="{63CD63DC-A274-41C2-9F7B-79CF9C54F42A}" presName="boxAndChildren" presStyleCnt="0"/>
      <dgm:spPr/>
    </dgm:pt>
    <dgm:pt modelId="{915149E1-9769-44AE-BD1A-EB41ED1D4173}" type="pres">
      <dgm:prSet presAssocID="{63CD63DC-A274-41C2-9F7B-79CF9C54F42A}" presName="parentTextBox" presStyleLbl="node1" presStyleIdx="0" presStyleCnt="2"/>
      <dgm:spPr/>
    </dgm:pt>
    <dgm:pt modelId="{B7262C9E-6A7B-440F-A62E-449400D4971D}" type="pres">
      <dgm:prSet presAssocID="{63CD63DC-A274-41C2-9F7B-79CF9C54F42A}" presName="entireBox" presStyleLbl="node1" presStyleIdx="0" presStyleCnt="2"/>
      <dgm:spPr/>
    </dgm:pt>
    <dgm:pt modelId="{BA0CAF75-CDBF-46A9-9E4B-7816CF8F6F60}" type="pres">
      <dgm:prSet presAssocID="{63CD63DC-A274-41C2-9F7B-79CF9C54F42A}" presName="descendantBox" presStyleCnt="0"/>
      <dgm:spPr/>
    </dgm:pt>
    <dgm:pt modelId="{1F64D62F-8053-4660-BEA4-346D30ECB553}" type="pres">
      <dgm:prSet presAssocID="{2AECA408-3931-4D94-868C-9A46BBAA4C49}" presName="childTextBox" presStyleLbl="fgAccFollowNode1" presStyleIdx="0" presStyleCnt="3">
        <dgm:presLayoutVars>
          <dgm:bulletEnabled val="1"/>
        </dgm:presLayoutVars>
      </dgm:prSet>
      <dgm:spPr/>
    </dgm:pt>
    <dgm:pt modelId="{0321C2A8-158E-437E-B429-F705E391EDAB}" type="pres">
      <dgm:prSet presAssocID="{612FA806-8BA1-4168-9822-E5FE6D621366}" presName="childTextBox" presStyleLbl="fgAccFollowNode1" presStyleIdx="1" presStyleCnt="3">
        <dgm:presLayoutVars>
          <dgm:bulletEnabled val="1"/>
        </dgm:presLayoutVars>
      </dgm:prSet>
      <dgm:spPr/>
    </dgm:pt>
    <dgm:pt modelId="{B2A6858B-A817-465F-A372-9F4E63600452}" type="pres">
      <dgm:prSet presAssocID="{CB5CA4FA-4D65-43D1-A0B1-98D63C1A01F8}" presName="childTextBox" presStyleLbl="fgAccFollowNode1" presStyleIdx="2" presStyleCnt="3">
        <dgm:presLayoutVars>
          <dgm:bulletEnabled val="1"/>
        </dgm:presLayoutVars>
      </dgm:prSet>
      <dgm:spPr/>
    </dgm:pt>
    <dgm:pt modelId="{06AD2926-99E5-4503-B6F7-BB87977ED9FE}" type="pres">
      <dgm:prSet presAssocID="{E139DA84-629D-4E04-BF17-DFD2412872D9}" presName="sp" presStyleCnt="0"/>
      <dgm:spPr/>
    </dgm:pt>
    <dgm:pt modelId="{28166646-89E4-40FB-B93C-9D9877943D07}" type="pres">
      <dgm:prSet presAssocID="{ED246AF5-F582-4A2F-A200-454AAB5242C5}" presName="arrowAndChildren" presStyleCnt="0"/>
      <dgm:spPr/>
    </dgm:pt>
    <dgm:pt modelId="{C5D19AC1-6250-488F-A6B8-51D98A94A96D}" type="pres">
      <dgm:prSet presAssocID="{ED246AF5-F582-4A2F-A200-454AAB5242C5}" presName="parentTextArrow" presStyleLbl="node1" presStyleIdx="1" presStyleCnt="2"/>
      <dgm:spPr/>
    </dgm:pt>
  </dgm:ptLst>
  <dgm:cxnLst>
    <dgm:cxn modelId="{FF423D0C-0961-4E64-B2E5-6C27DB2075E1}" type="presOf" srcId="{CB5CA4FA-4D65-43D1-A0B1-98D63C1A01F8}" destId="{B2A6858B-A817-465F-A372-9F4E63600452}" srcOrd="0" destOrd="0" presId="urn:microsoft.com/office/officeart/2005/8/layout/process4"/>
    <dgm:cxn modelId="{AE82DC1F-32FA-47FB-AE7E-6D5F2EC7B466}" srcId="{63CD63DC-A274-41C2-9F7B-79CF9C54F42A}" destId="{612FA806-8BA1-4168-9822-E5FE6D621366}" srcOrd="1" destOrd="0" parTransId="{1DF47620-89B7-4AF9-A757-85BBE3AC0C96}" sibTransId="{0ABDF037-8753-42F1-A0A8-9352EEC2FCA3}"/>
    <dgm:cxn modelId="{51EBA367-4A0E-4BFB-908C-025E8C41980A}" type="presOf" srcId="{63CD63DC-A274-41C2-9F7B-79CF9C54F42A}" destId="{915149E1-9769-44AE-BD1A-EB41ED1D4173}" srcOrd="0" destOrd="0" presId="urn:microsoft.com/office/officeart/2005/8/layout/process4"/>
    <dgm:cxn modelId="{F86D566D-9E61-4026-8A12-B71A7DA3CDFB}" srcId="{63CD63DC-A274-41C2-9F7B-79CF9C54F42A}" destId="{2AECA408-3931-4D94-868C-9A46BBAA4C49}" srcOrd="0" destOrd="0" parTransId="{BC09813E-9794-4FE2-A287-AFDE370CF575}" sibTransId="{9FAC5CA3-224F-4FA4-A711-1901B6892459}"/>
    <dgm:cxn modelId="{1926A78A-D5A9-43AA-B779-3F41D2283F2D}" type="presOf" srcId="{612FA806-8BA1-4168-9822-E5FE6D621366}" destId="{0321C2A8-158E-437E-B429-F705E391EDAB}" srcOrd="0" destOrd="0" presId="urn:microsoft.com/office/officeart/2005/8/layout/process4"/>
    <dgm:cxn modelId="{7636E08D-C7FD-46B0-82ED-63DBCEF2834C}" type="presOf" srcId="{63CD63DC-A274-41C2-9F7B-79CF9C54F42A}" destId="{B7262C9E-6A7B-440F-A62E-449400D4971D}" srcOrd="1" destOrd="0" presId="urn:microsoft.com/office/officeart/2005/8/layout/process4"/>
    <dgm:cxn modelId="{57DD20B1-C3A7-4867-BB3A-50AD0993E0BA}" type="presOf" srcId="{23D74683-ADE3-4CAA-A828-88A8DCA954C1}" destId="{5BC66250-1D8D-416A-A6A9-2D8BE9A3C229}" srcOrd="0" destOrd="0" presId="urn:microsoft.com/office/officeart/2005/8/layout/process4"/>
    <dgm:cxn modelId="{C55B38C1-EC22-485B-882D-65FD7654E79C}" type="presOf" srcId="{2AECA408-3931-4D94-868C-9A46BBAA4C49}" destId="{1F64D62F-8053-4660-BEA4-346D30ECB553}" srcOrd="0" destOrd="0" presId="urn:microsoft.com/office/officeart/2005/8/layout/process4"/>
    <dgm:cxn modelId="{4BE802E5-F5EE-4BD0-8B47-C0CBA455A938}" type="presOf" srcId="{ED246AF5-F582-4A2F-A200-454AAB5242C5}" destId="{C5D19AC1-6250-488F-A6B8-51D98A94A96D}" srcOrd="0" destOrd="0" presId="urn:microsoft.com/office/officeart/2005/8/layout/process4"/>
    <dgm:cxn modelId="{C2171AEC-C2D3-49BF-B2EF-CCD955463645}" srcId="{23D74683-ADE3-4CAA-A828-88A8DCA954C1}" destId="{ED246AF5-F582-4A2F-A200-454AAB5242C5}" srcOrd="0" destOrd="0" parTransId="{C9141C93-1414-4641-A2FD-068EE502621E}" sibTransId="{E139DA84-629D-4E04-BF17-DFD2412872D9}"/>
    <dgm:cxn modelId="{6CE730EE-B500-4C0E-A69A-E495694C8012}" srcId="{63CD63DC-A274-41C2-9F7B-79CF9C54F42A}" destId="{CB5CA4FA-4D65-43D1-A0B1-98D63C1A01F8}" srcOrd="2" destOrd="0" parTransId="{1562A87B-5FF1-4951-96F3-55B3C66D42A6}" sibTransId="{71B91B5B-0F5A-40E6-B390-44EA1F37AEFC}"/>
    <dgm:cxn modelId="{64F733FF-65A1-49F8-9CD8-D108499470A1}" srcId="{23D74683-ADE3-4CAA-A828-88A8DCA954C1}" destId="{63CD63DC-A274-41C2-9F7B-79CF9C54F42A}" srcOrd="1" destOrd="0" parTransId="{27CC7BA9-BB61-4002-B754-B88B6BB7C28E}" sibTransId="{D598632D-AE2B-4BDF-A9BB-589A22046F91}"/>
    <dgm:cxn modelId="{21ED2838-F6BC-4B63-918B-8B720906ECA7}" type="presParOf" srcId="{5BC66250-1D8D-416A-A6A9-2D8BE9A3C229}" destId="{53CEA030-7C79-4A25-8A9B-5D528B93E584}" srcOrd="0" destOrd="0" presId="urn:microsoft.com/office/officeart/2005/8/layout/process4"/>
    <dgm:cxn modelId="{093B03A4-7709-4EF2-B1CD-B9DF74200A1E}" type="presParOf" srcId="{53CEA030-7C79-4A25-8A9B-5D528B93E584}" destId="{915149E1-9769-44AE-BD1A-EB41ED1D4173}" srcOrd="0" destOrd="0" presId="urn:microsoft.com/office/officeart/2005/8/layout/process4"/>
    <dgm:cxn modelId="{BA8F2ED5-6405-4F80-9C45-F7BBC6C8E235}" type="presParOf" srcId="{53CEA030-7C79-4A25-8A9B-5D528B93E584}" destId="{B7262C9E-6A7B-440F-A62E-449400D4971D}" srcOrd="1" destOrd="0" presId="urn:microsoft.com/office/officeart/2005/8/layout/process4"/>
    <dgm:cxn modelId="{84C476B3-9745-4D39-93F5-7CE0D9D29ED7}" type="presParOf" srcId="{53CEA030-7C79-4A25-8A9B-5D528B93E584}" destId="{BA0CAF75-CDBF-46A9-9E4B-7816CF8F6F60}" srcOrd="2" destOrd="0" presId="urn:microsoft.com/office/officeart/2005/8/layout/process4"/>
    <dgm:cxn modelId="{0D86EBD8-8D70-4002-905E-ADBDD6AEC479}" type="presParOf" srcId="{BA0CAF75-CDBF-46A9-9E4B-7816CF8F6F60}" destId="{1F64D62F-8053-4660-BEA4-346D30ECB553}" srcOrd="0" destOrd="0" presId="urn:microsoft.com/office/officeart/2005/8/layout/process4"/>
    <dgm:cxn modelId="{99781CAF-4C73-4551-8FA6-2F3AE9DA9C3B}" type="presParOf" srcId="{BA0CAF75-CDBF-46A9-9E4B-7816CF8F6F60}" destId="{0321C2A8-158E-437E-B429-F705E391EDAB}" srcOrd="1" destOrd="0" presId="urn:microsoft.com/office/officeart/2005/8/layout/process4"/>
    <dgm:cxn modelId="{88948E07-F1B9-45E1-A47D-98600260BFB5}" type="presParOf" srcId="{BA0CAF75-CDBF-46A9-9E4B-7816CF8F6F60}" destId="{B2A6858B-A817-465F-A372-9F4E63600452}" srcOrd="2" destOrd="0" presId="urn:microsoft.com/office/officeart/2005/8/layout/process4"/>
    <dgm:cxn modelId="{A9C1AD86-7B44-4048-A8F3-F49F31E21B81}" type="presParOf" srcId="{5BC66250-1D8D-416A-A6A9-2D8BE9A3C229}" destId="{06AD2926-99E5-4503-B6F7-BB87977ED9FE}" srcOrd="1" destOrd="0" presId="urn:microsoft.com/office/officeart/2005/8/layout/process4"/>
    <dgm:cxn modelId="{8E3987DC-3E1C-4138-8522-3B2A5DD3EFC0}" type="presParOf" srcId="{5BC66250-1D8D-416A-A6A9-2D8BE9A3C229}" destId="{28166646-89E4-40FB-B93C-9D9877943D07}" srcOrd="2" destOrd="0" presId="urn:microsoft.com/office/officeart/2005/8/layout/process4"/>
    <dgm:cxn modelId="{6E9E285E-A9FB-4F11-BFE6-B8FE76E44B72}" type="presParOf" srcId="{28166646-89E4-40FB-B93C-9D9877943D07}" destId="{C5D19AC1-6250-488F-A6B8-51D98A94A96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1EDBFE-10AB-44A0-B678-66CE6BAB7DD0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F645E0B-FABF-4220-95BB-6DFFA879F02D}">
      <dgm:prSet/>
      <dgm:spPr/>
      <dgm:t>
        <a:bodyPr/>
        <a:lstStyle/>
        <a:p>
          <a:r>
            <a:rPr lang="en-US"/>
            <a:t>Diffuse reflection constant</a:t>
          </a:r>
        </a:p>
      </dgm:t>
    </dgm:pt>
    <dgm:pt modelId="{4C1E49BD-ED0E-4CAF-A245-F98276911F91}" type="parTrans" cxnId="{72DD706B-42F1-4407-AD6E-300E2E4FEECD}">
      <dgm:prSet/>
      <dgm:spPr/>
      <dgm:t>
        <a:bodyPr/>
        <a:lstStyle/>
        <a:p>
          <a:endParaRPr lang="en-US"/>
        </a:p>
      </dgm:t>
    </dgm:pt>
    <dgm:pt modelId="{34E2E86B-C479-4C6E-95C9-7A1E4F6F058F}" type="sibTrans" cxnId="{72DD706B-42F1-4407-AD6E-300E2E4FEECD}">
      <dgm:prSet/>
      <dgm:spPr/>
      <dgm:t>
        <a:bodyPr/>
        <a:lstStyle/>
        <a:p>
          <a:endParaRPr lang="en-US"/>
        </a:p>
      </dgm:t>
    </dgm:pt>
    <dgm:pt modelId="{0C6ACA3F-6296-4E40-9F1F-73BB9139E6A2}">
      <dgm:prSet/>
      <dgm:spPr/>
      <dgm:t>
        <a:bodyPr/>
        <a:lstStyle/>
        <a:p>
          <a:r>
            <a:rPr lang="en-US"/>
            <a:t>Specular reflection coefficient</a:t>
          </a:r>
        </a:p>
      </dgm:t>
    </dgm:pt>
    <dgm:pt modelId="{1856979A-B9B1-4243-A71B-66CF1AC6DDC5}" type="parTrans" cxnId="{8882F280-6FBF-473C-ACC6-34AC123CA115}">
      <dgm:prSet/>
      <dgm:spPr/>
      <dgm:t>
        <a:bodyPr/>
        <a:lstStyle/>
        <a:p>
          <a:endParaRPr lang="en-US"/>
        </a:p>
      </dgm:t>
    </dgm:pt>
    <dgm:pt modelId="{2AAAB32E-5F5B-4489-B63C-60A07FF8F97C}" type="sibTrans" cxnId="{8882F280-6FBF-473C-ACC6-34AC123CA115}">
      <dgm:prSet/>
      <dgm:spPr/>
      <dgm:t>
        <a:bodyPr/>
        <a:lstStyle/>
        <a:p>
          <a:endParaRPr lang="en-US"/>
        </a:p>
      </dgm:t>
    </dgm:pt>
    <dgm:pt modelId="{BEDC3816-0B9F-4518-96E6-66747EBCFA7A}">
      <dgm:prSet/>
      <dgm:spPr/>
      <dgm:t>
        <a:bodyPr/>
        <a:lstStyle/>
        <a:p>
          <a:r>
            <a:rPr lang="en-US"/>
            <a:t>Diffuse, specular, ambient, emissive colours</a:t>
          </a:r>
        </a:p>
      </dgm:t>
    </dgm:pt>
    <dgm:pt modelId="{4BB53891-CC5B-45B8-A48F-A62C1D7EFDE6}" type="parTrans" cxnId="{A5113325-9BE2-49B5-B645-69E39030B059}">
      <dgm:prSet/>
      <dgm:spPr/>
      <dgm:t>
        <a:bodyPr/>
        <a:lstStyle/>
        <a:p>
          <a:endParaRPr lang="en-US"/>
        </a:p>
      </dgm:t>
    </dgm:pt>
    <dgm:pt modelId="{94DD2CF6-8C26-46A0-8AAB-EEE042BAEB19}" type="sibTrans" cxnId="{A5113325-9BE2-49B5-B645-69E39030B059}">
      <dgm:prSet/>
      <dgm:spPr/>
      <dgm:t>
        <a:bodyPr/>
        <a:lstStyle/>
        <a:p>
          <a:endParaRPr lang="en-US"/>
        </a:p>
      </dgm:t>
    </dgm:pt>
    <dgm:pt modelId="{5B03B666-48FA-4651-BE3F-C5A6348647ED}">
      <dgm:prSet/>
      <dgm:spPr/>
      <dgm:t>
        <a:bodyPr/>
        <a:lstStyle/>
        <a:p>
          <a:r>
            <a:rPr lang="en-US"/>
            <a:t>Specular exponent</a:t>
          </a:r>
        </a:p>
      </dgm:t>
    </dgm:pt>
    <dgm:pt modelId="{7EF258E2-7EDD-42D0-BC50-1A638F2FB117}" type="parTrans" cxnId="{006BBDD2-AABB-45BC-BF2E-A066ABE29652}">
      <dgm:prSet/>
      <dgm:spPr/>
      <dgm:t>
        <a:bodyPr/>
        <a:lstStyle/>
        <a:p>
          <a:endParaRPr lang="en-US"/>
        </a:p>
      </dgm:t>
    </dgm:pt>
    <dgm:pt modelId="{EAD3B4B8-5E1C-4DE7-A449-0CBF645805AF}" type="sibTrans" cxnId="{006BBDD2-AABB-45BC-BF2E-A066ABE29652}">
      <dgm:prSet/>
      <dgm:spPr/>
      <dgm:t>
        <a:bodyPr/>
        <a:lstStyle/>
        <a:p>
          <a:endParaRPr lang="en-US"/>
        </a:p>
      </dgm:t>
    </dgm:pt>
    <dgm:pt modelId="{9D921D04-57BA-4C26-A44C-7A8B6D163930}">
      <dgm:prSet/>
      <dgm:spPr/>
      <dgm:t>
        <a:bodyPr/>
        <a:lstStyle/>
        <a:p>
          <a:r>
            <a:rPr lang="en-US"/>
            <a:t>Whether or not in a shadow</a:t>
          </a:r>
        </a:p>
      </dgm:t>
    </dgm:pt>
    <dgm:pt modelId="{01497CBB-F365-420E-898A-2DE35BAC9608}" type="parTrans" cxnId="{73B412EB-213D-4F49-B707-B2D00E82B35D}">
      <dgm:prSet/>
      <dgm:spPr/>
      <dgm:t>
        <a:bodyPr/>
        <a:lstStyle/>
        <a:p>
          <a:endParaRPr lang="en-US"/>
        </a:p>
      </dgm:t>
    </dgm:pt>
    <dgm:pt modelId="{0B7BF452-763F-4564-BB15-D17A134F8DD9}" type="sibTrans" cxnId="{73B412EB-213D-4F49-B707-B2D00E82B35D}">
      <dgm:prSet/>
      <dgm:spPr/>
      <dgm:t>
        <a:bodyPr/>
        <a:lstStyle/>
        <a:p>
          <a:endParaRPr lang="en-US"/>
        </a:p>
      </dgm:t>
    </dgm:pt>
    <dgm:pt modelId="{BE605AE9-5EF8-41D9-946F-E190FB90228F}">
      <dgm:prSet/>
      <dgm:spPr/>
      <dgm:t>
        <a:bodyPr/>
        <a:lstStyle/>
        <a:p>
          <a:r>
            <a:rPr lang="en-US"/>
            <a:t>Extra parameters for lighting equations</a:t>
          </a:r>
        </a:p>
      </dgm:t>
    </dgm:pt>
    <dgm:pt modelId="{5D43B2EE-F051-47B1-8E51-314D83ECBC41}" type="parTrans" cxnId="{C974D849-52DD-4D7E-BF56-7C4BFA570093}">
      <dgm:prSet/>
      <dgm:spPr/>
      <dgm:t>
        <a:bodyPr/>
        <a:lstStyle/>
        <a:p>
          <a:endParaRPr lang="en-US"/>
        </a:p>
      </dgm:t>
    </dgm:pt>
    <dgm:pt modelId="{A5402685-5930-45C5-8183-54179C72FF94}" type="sibTrans" cxnId="{C974D849-52DD-4D7E-BF56-7C4BFA570093}">
      <dgm:prSet/>
      <dgm:spPr/>
      <dgm:t>
        <a:bodyPr/>
        <a:lstStyle/>
        <a:p>
          <a:endParaRPr lang="en-US"/>
        </a:p>
      </dgm:t>
    </dgm:pt>
    <dgm:pt modelId="{2C42C7BD-5565-485F-BA43-537EB579573B}">
      <dgm:prSet/>
      <dgm:spPr/>
      <dgm:t>
        <a:bodyPr/>
        <a:lstStyle/>
        <a:p>
          <a:r>
            <a:rPr lang="en-US"/>
            <a:t>All of these can be made (u,v)-dependent</a:t>
          </a:r>
        </a:p>
      </dgm:t>
    </dgm:pt>
    <dgm:pt modelId="{DC3D8DCE-E74E-437D-ACC8-3AE81DEE869D}" type="parTrans" cxnId="{459A23A5-BC0F-425C-AD83-A12B0BBAF950}">
      <dgm:prSet/>
      <dgm:spPr/>
      <dgm:t>
        <a:bodyPr/>
        <a:lstStyle/>
        <a:p>
          <a:endParaRPr lang="en-US"/>
        </a:p>
      </dgm:t>
    </dgm:pt>
    <dgm:pt modelId="{7665D6BB-33F2-47FE-AC85-8DE0D3039E57}" type="sibTrans" cxnId="{459A23A5-BC0F-425C-AD83-A12B0BBAF950}">
      <dgm:prSet/>
      <dgm:spPr/>
      <dgm:t>
        <a:bodyPr/>
        <a:lstStyle/>
        <a:p>
          <a:endParaRPr lang="en-US"/>
        </a:p>
      </dgm:t>
    </dgm:pt>
    <dgm:pt modelId="{5D5B64A4-1C7D-4855-A8DB-059E3999B768}" type="pres">
      <dgm:prSet presAssocID="{5E1EDBFE-10AB-44A0-B678-66CE6BAB7DD0}" presName="linear" presStyleCnt="0">
        <dgm:presLayoutVars>
          <dgm:animLvl val="lvl"/>
          <dgm:resizeHandles val="exact"/>
        </dgm:presLayoutVars>
      </dgm:prSet>
      <dgm:spPr/>
    </dgm:pt>
    <dgm:pt modelId="{87A1F8EE-6159-484F-A8CD-18C4F70E9F41}" type="pres">
      <dgm:prSet presAssocID="{7F645E0B-FABF-4220-95BB-6DFFA879F02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19FBCC8-2454-4FC4-AA9C-CF57AB74CACB}" type="pres">
      <dgm:prSet presAssocID="{34E2E86B-C479-4C6E-95C9-7A1E4F6F058F}" presName="spacer" presStyleCnt="0"/>
      <dgm:spPr/>
    </dgm:pt>
    <dgm:pt modelId="{9F9ED2B8-5F34-4582-86CA-FAF18D767A8E}" type="pres">
      <dgm:prSet presAssocID="{0C6ACA3F-6296-4E40-9F1F-73BB9139E6A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94A0EFC-D17C-45CD-98EB-8A8136373FCE}" type="pres">
      <dgm:prSet presAssocID="{2AAAB32E-5F5B-4489-B63C-60A07FF8F97C}" presName="spacer" presStyleCnt="0"/>
      <dgm:spPr/>
    </dgm:pt>
    <dgm:pt modelId="{1255D963-0C31-4626-8E76-4445F94190BA}" type="pres">
      <dgm:prSet presAssocID="{BEDC3816-0B9F-4518-96E6-66747EBCFA7A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B6CF044-E7A9-49D3-82BD-D0713BD631E8}" type="pres">
      <dgm:prSet presAssocID="{94DD2CF6-8C26-46A0-8AAB-EEE042BAEB19}" presName="spacer" presStyleCnt="0"/>
      <dgm:spPr/>
    </dgm:pt>
    <dgm:pt modelId="{7C1BCFBE-BDE0-4A54-8163-A62C6D1826E7}" type="pres">
      <dgm:prSet presAssocID="{5B03B666-48FA-4651-BE3F-C5A6348647E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ACDEC08-1B65-4319-8A36-449DA9A1CDF0}" type="pres">
      <dgm:prSet presAssocID="{EAD3B4B8-5E1C-4DE7-A449-0CBF645805AF}" presName="spacer" presStyleCnt="0"/>
      <dgm:spPr/>
    </dgm:pt>
    <dgm:pt modelId="{2A6B1D72-94F8-4C29-8A29-480D2CE996EA}" type="pres">
      <dgm:prSet presAssocID="{9D921D04-57BA-4C26-A44C-7A8B6D16393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6158360-4960-4302-93F9-5C7B22E136BB}" type="pres">
      <dgm:prSet presAssocID="{0B7BF452-763F-4564-BB15-D17A134F8DD9}" presName="spacer" presStyleCnt="0"/>
      <dgm:spPr/>
    </dgm:pt>
    <dgm:pt modelId="{6B606750-E72B-4681-9B23-04AABED74C87}" type="pres">
      <dgm:prSet presAssocID="{BE605AE9-5EF8-41D9-946F-E190FB90228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A7B080C-782C-409C-BC29-44D6494C3CE5}" type="pres">
      <dgm:prSet presAssocID="{A5402685-5930-45C5-8183-54179C72FF94}" presName="spacer" presStyleCnt="0"/>
      <dgm:spPr/>
    </dgm:pt>
    <dgm:pt modelId="{0110752B-9959-4564-ACB5-32DB85CC9CC8}" type="pres">
      <dgm:prSet presAssocID="{2C42C7BD-5565-485F-BA43-537EB579573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8016601-441F-47D7-8FB5-40DD14D79757}" type="presOf" srcId="{2C42C7BD-5565-485F-BA43-537EB579573B}" destId="{0110752B-9959-4564-ACB5-32DB85CC9CC8}" srcOrd="0" destOrd="0" presId="urn:microsoft.com/office/officeart/2005/8/layout/vList2"/>
    <dgm:cxn modelId="{A5113325-9BE2-49B5-B645-69E39030B059}" srcId="{5E1EDBFE-10AB-44A0-B678-66CE6BAB7DD0}" destId="{BEDC3816-0B9F-4518-96E6-66747EBCFA7A}" srcOrd="2" destOrd="0" parTransId="{4BB53891-CC5B-45B8-A48F-A62C1D7EFDE6}" sibTransId="{94DD2CF6-8C26-46A0-8AAB-EEE042BAEB19}"/>
    <dgm:cxn modelId="{708EB22F-6310-446B-B76C-F7840815471A}" type="presOf" srcId="{5E1EDBFE-10AB-44A0-B678-66CE6BAB7DD0}" destId="{5D5B64A4-1C7D-4855-A8DB-059E3999B768}" srcOrd="0" destOrd="0" presId="urn:microsoft.com/office/officeart/2005/8/layout/vList2"/>
    <dgm:cxn modelId="{98DE0732-B259-4EB9-B50F-B63148FB9602}" type="presOf" srcId="{0C6ACA3F-6296-4E40-9F1F-73BB9139E6A2}" destId="{9F9ED2B8-5F34-4582-86CA-FAF18D767A8E}" srcOrd="0" destOrd="0" presId="urn:microsoft.com/office/officeart/2005/8/layout/vList2"/>
    <dgm:cxn modelId="{C974D849-52DD-4D7E-BF56-7C4BFA570093}" srcId="{5E1EDBFE-10AB-44A0-B678-66CE6BAB7DD0}" destId="{BE605AE9-5EF8-41D9-946F-E190FB90228F}" srcOrd="5" destOrd="0" parTransId="{5D43B2EE-F051-47B1-8E51-314D83ECBC41}" sibTransId="{A5402685-5930-45C5-8183-54179C72FF94}"/>
    <dgm:cxn modelId="{72DD706B-42F1-4407-AD6E-300E2E4FEECD}" srcId="{5E1EDBFE-10AB-44A0-B678-66CE6BAB7DD0}" destId="{7F645E0B-FABF-4220-95BB-6DFFA879F02D}" srcOrd="0" destOrd="0" parTransId="{4C1E49BD-ED0E-4CAF-A245-F98276911F91}" sibTransId="{34E2E86B-C479-4C6E-95C9-7A1E4F6F058F}"/>
    <dgm:cxn modelId="{8882F280-6FBF-473C-ACC6-34AC123CA115}" srcId="{5E1EDBFE-10AB-44A0-B678-66CE6BAB7DD0}" destId="{0C6ACA3F-6296-4E40-9F1F-73BB9139E6A2}" srcOrd="1" destOrd="0" parTransId="{1856979A-B9B1-4243-A71B-66CF1AC6DDC5}" sibTransId="{2AAAB32E-5F5B-4489-B63C-60A07FF8F97C}"/>
    <dgm:cxn modelId="{D3C17F9A-1363-4FEB-B81E-A9CFFD5C7F19}" type="presOf" srcId="{7F645E0B-FABF-4220-95BB-6DFFA879F02D}" destId="{87A1F8EE-6159-484F-A8CD-18C4F70E9F41}" srcOrd="0" destOrd="0" presId="urn:microsoft.com/office/officeart/2005/8/layout/vList2"/>
    <dgm:cxn modelId="{4B844DA1-FEFA-4FD4-ACD8-5EAA4DBFD820}" type="presOf" srcId="{9D921D04-57BA-4C26-A44C-7A8B6D163930}" destId="{2A6B1D72-94F8-4C29-8A29-480D2CE996EA}" srcOrd="0" destOrd="0" presId="urn:microsoft.com/office/officeart/2005/8/layout/vList2"/>
    <dgm:cxn modelId="{459A23A5-BC0F-425C-AD83-A12B0BBAF950}" srcId="{5E1EDBFE-10AB-44A0-B678-66CE6BAB7DD0}" destId="{2C42C7BD-5565-485F-BA43-537EB579573B}" srcOrd="6" destOrd="0" parTransId="{DC3D8DCE-E74E-437D-ACC8-3AE81DEE869D}" sibTransId="{7665D6BB-33F2-47FE-AC85-8DE0D3039E57}"/>
    <dgm:cxn modelId="{DB5DA5BE-6561-44B5-BE18-FABAECD0E695}" type="presOf" srcId="{BEDC3816-0B9F-4518-96E6-66747EBCFA7A}" destId="{1255D963-0C31-4626-8E76-4445F94190BA}" srcOrd="0" destOrd="0" presId="urn:microsoft.com/office/officeart/2005/8/layout/vList2"/>
    <dgm:cxn modelId="{BEE071CF-09A5-40B3-A4BC-76FD9078EDA4}" type="presOf" srcId="{BE605AE9-5EF8-41D9-946F-E190FB90228F}" destId="{6B606750-E72B-4681-9B23-04AABED74C87}" srcOrd="0" destOrd="0" presId="urn:microsoft.com/office/officeart/2005/8/layout/vList2"/>
    <dgm:cxn modelId="{006BBDD2-AABB-45BC-BF2E-A066ABE29652}" srcId="{5E1EDBFE-10AB-44A0-B678-66CE6BAB7DD0}" destId="{5B03B666-48FA-4651-BE3F-C5A6348647ED}" srcOrd="3" destOrd="0" parTransId="{7EF258E2-7EDD-42D0-BC50-1A638F2FB117}" sibTransId="{EAD3B4B8-5E1C-4DE7-A449-0CBF645805AF}"/>
    <dgm:cxn modelId="{73B412EB-213D-4F49-B707-B2D00E82B35D}" srcId="{5E1EDBFE-10AB-44A0-B678-66CE6BAB7DD0}" destId="{9D921D04-57BA-4C26-A44C-7A8B6D163930}" srcOrd="4" destOrd="0" parTransId="{01497CBB-F365-420E-898A-2DE35BAC9608}" sibTransId="{0B7BF452-763F-4564-BB15-D17A134F8DD9}"/>
    <dgm:cxn modelId="{1A8A7EF4-E9CD-4D14-961B-D55C1AED8947}" type="presOf" srcId="{5B03B666-48FA-4651-BE3F-C5A6348647ED}" destId="{7C1BCFBE-BDE0-4A54-8163-A62C6D1826E7}" srcOrd="0" destOrd="0" presId="urn:microsoft.com/office/officeart/2005/8/layout/vList2"/>
    <dgm:cxn modelId="{0B056823-8ACE-4B84-A060-2E44B1C4373E}" type="presParOf" srcId="{5D5B64A4-1C7D-4855-A8DB-059E3999B768}" destId="{87A1F8EE-6159-484F-A8CD-18C4F70E9F41}" srcOrd="0" destOrd="0" presId="urn:microsoft.com/office/officeart/2005/8/layout/vList2"/>
    <dgm:cxn modelId="{69156E59-F612-4082-B807-E67DA1F6A23D}" type="presParOf" srcId="{5D5B64A4-1C7D-4855-A8DB-059E3999B768}" destId="{619FBCC8-2454-4FC4-AA9C-CF57AB74CACB}" srcOrd="1" destOrd="0" presId="urn:microsoft.com/office/officeart/2005/8/layout/vList2"/>
    <dgm:cxn modelId="{6A2A225F-E94F-412D-BBB0-538BF106D290}" type="presParOf" srcId="{5D5B64A4-1C7D-4855-A8DB-059E3999B768}" destId="{9F9ED2B8-5F34-4582-86CA-FAF18D767A8E}" srcOrd="2" destOrd="0" presId="urn:microsoft.com/office/officeart/2005/8/layout/vList2"/>
    <dgm:cxn modelId="{573FEB64-D3C6-4A3A-85E9-C3E21709E840}" type="presParOf" srcId="{5D5B64A4-1C7D-4855-A8DB-059E3999B768}" destId="{B94A0EFC-D17C-45CD-98EB-8A8136373FCE}" srcOrd="3" destOrd="0" presId="urn:microsoft.com/office/officeart/2005/8/layout/vList2"/>
    <dgm:cxn modelId="{4E5BB845-E20D-4FEE-A548-0EB8A3D702C6}" type="presParOf" srcId="{5D5B64A4-1C7D-4855-A8DB-059E3999B768}" destId="{1255D963-0C31-4626-8E76-4445F94190BA}" srcOrd="4" destOrd="0" presId="urn:microsoft.com/office/officeart/2005/8/layout/vList2"/>
    <dgm:cxn modelId="{3E5661A3-C316-4476-80CF-3F280BB2A57E}" type="presParOf" srcId="{5D5B64A4-1C7D-4855-A8DB-059E3999B768}" destId="{1B6CF044-E7A9-49D3-82BD-D0713BD631E8}" srcOrd="5" destOrd="0" presId="urn:microsoft.com/office/officeart/2005/8/layout/vList2"/>
    <dgm:cxn modelId="{0FA25A05-E402-4A8A-9962-5324172C6BBA}" type="presParOf" srcId="{5D5B64A4-1C7D-4855-A8DB-059E3999B768}" destId="{7C1BCFBE-BDE0-4A54-8163-A62C6D1826E7}" srcOrd="6" destOrd="0" presId="urn:microsoft.com/office/officeart/2005/8/layout/vList2"/>
    <dgm:cxn modelId="{F9CAFC98-941A-4666-A3FD-AE5F61818827}" type="presParOf" srcId="{5D5B64A4-1C7D-4855-A8DB-059E3999B768}" destId="{3ACDEC08-1B65-4319-8A36-449DA9A1CDF0}" srcOrd="7" destOrd="0" presId="urn:microsoft.com/office/officeart/2005/8/layout/vList2"/>
    <dgm:cxn modelId="{4CD44B00-D2EB-4078-A6EA-9C50C1D5D706}" type="presParOf" srcId="{5D5B64A4-1C7D-4855-A8DB-059E3999B768}" destId="{2A6B1D72-94F8-4C29-8A29-480D2CE996EA}" srcOrd="8" destOrd="0" presId="urn:microsoft.com/office/officeart/2005/8/layout/vList2"/>
    <dgm:cxn modelId="{46B8D889-0241-4C87-AB30-6EF94A3E695D}" type="presParOf" srcId="{5D5B64A4-1C7D-4855-A8DB-059E3999B768}" destId="{26158360-4960-4302-93F9-5C7B22E136BB}" srcOrd="9" destOrd="0" presId="urn:microsoft.com/office/officeart/2005/8/layout/vList2"/>
    <dgm:cxn modelId="{834D527F-F0A0-47EE-A311-FAB1FFC595D2}" type="presParOf" srcId="{5D5B64A4-1C7D-4855-A8DB-059E3999B768}" destId="{6B606750-E72B-4681-9B23-04AABED74C87}" srcOrd="10" destOrd="0" presId="urn:microsoft.com/office/officeart/2005/8/layout/vList2"/>
    <dgm:cxn modelId="{10C3E566-32C6-43CE-B376-85CFB5359E88}" type="presParOf" srcId="{5D5B64A4-1C7D-4855-A8DB-059E3999B768}" destId="{1A7B080C-782C-409C-BC29-44D6494C3CE5}" srcOrd="11" destOrd="0" presId="urn:microsoft.com/office/officeart/2005/8/layout/vList2"/>
    <dgm:cxn modelId="{531E864C-90F3-4812-9A52-D1C2B556AEDD}" type="presParOf" srcId="{5D5B64A4-1C7D-4855-A8DB-059E3999B768}" destId="{0110752B-9959-4564-ACB5-32DB85CC9CC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8F3F0C-C0BA-4689-A343-110F1AA0F6D5}" type="doc">
      <dgm:prSet loTypeId="urn:microsoft.com/office/officeart/2018/5/layout/IconCircleLabelList" loCatId="icon" qsTypeId="urn:microsoft.com/office/officeart/2005/8/quickstyle/simple4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6380C3DE-5322-49FE-8B9C-01216E034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Pictures (e.g. environment map)</a:t>
          </a:r>
        </a:p>
      </dgm:t>
    </dgm:pt>
    <dgm:pt modelId="{55058118-A978-4A88-B65E-FEA2E8C00285}" type="parTrans" cxnId="{F5BCECEB-4058-48EE-BBA0-4E0A89870B42}">
      <dgm:prSet/>
      <dgm:spPr/>
      <dgm:t>
        <a:bodyPr/>
        <a:lstStyle/>
        <a:p>
          <a:endParaRPr lang="en-US"/>
        </a:p>
      </dgm:t>
    </dgm:pt>
    <dgm:pt modelId="{5A40A15E-43F9-4373-A7C1-A6D52D774998}" type="sibTrans" cxnId="{F5BCECEB-4058-48EE-BBA0-4E0A89870B42}">
      <dgm:prSet/>
      <dgm:spPr/>
      <dgm:t>
        <a:bodyPr/>
        <a:lstStyle/>
        <a:p>
          <a:endParaRPr lang="en-US"/>
        </a:p>
      </dgm:t>
    </dgm:pt>
    <dgm:pt modelId="{0B67F07C-C590-401C-878E-1B3614C3F2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Acquired (scanning devices)</a:t>
          </a:r>
        </a:p>
      </dgm:t>
    </dgm:pt>
    <dgm:pt modelId="{E1672953-220E-40CF-B1C0-B155EA46C29B}" type="parTrans" cxnId="{8AEF3FF2-E8FC-49E8-888E-67EC3EC748F6}">
      <dgm:prSet/>
      <dgm:spPr/>
      <dgm:t>
        <a:bodyPr/>
        <a:lstStyle/>
        <a:p>
          <a:endParaRPr lang="en-US"/>
        </a:p>
      </dgm:t>
    </dgm:pt>
    <dgm:pt modelId="{0BD96C46-37EC-4458-A2B7-D088F4B05349}" type="sibTrans" cxnId="{8AEF3FF2-E8FC-49E8-888E-67EC3EC748F6}">
      <dgm:prSet/>
      <dgm:spPr/>
      <dgm:t>
        <a:bodyPr/>
        <a:lstStyle/>
        <a:p>
          <a:endParaRPr lang="en-US"/>
        </a:p>
      </dgm:t>
    </dgm:pt>
    <dgm:pt modelId="{D4672108-8C4E-4931-AD16-502E53CA5B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Artist-designed (painted on)</a:t>
          </a:r>
        </a:p>
      </dgm:t>
    </dgm:pt>
    <dgm:pt modelId="{F87ABD27-DABA-48F7-AABA-02EC318CF27F}" type="parTrans" cxnId="{61047877-101F-4A5B-AAEA-B988CB414A19}">
      <dgm:prSet/>
      <dgm:spPr/>
      <dgm:t>
        <a:bodyPr/>
        <a:lstStyle/>
        <a:p>
          <a:endParaRPr lang="en-US"/>
        </a:p>
      </dgm:t>
    </dgm:pt>
    <dgm:pt modelId="{198A79F1-7DB3-4326-998C-C356824AC519}" type="sibTrans" cxnId="{61047877-101F-4A5B-AAEA-B988CB414A19}">
      <dgm:prSet/>
      <dgm:spPr/>
      <dgm:t>
        <a:bodyPr/>
        <a:lstStyle/>
        <a:p>
          <a:endParaRPr lang="en-US"/>
        </a:p>
      </dgm:t>
    </dgm:pt>
    <dgm:pt modelId="{5FB398C0-2B7B-4B0D-844B-5A9363082F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Spherical projection</a:t>
          </a:r>
        </a:p>
      </dgm:t>
    </dgm:pt>
    <dgm:pt modelId="{79801DD4-E19B-4637-8303-B5B2644481E4}" type="parTrans" cxnId="{5A42FD81-F2D4-45CC-8AEF-E8A71064C96D}">
      <dgm:prSet/>
      <dgm:spPr/>
      <dgm:t>
        <a:bodyPr/>
        <a:lstStyle/>
        <a:p>
          <a:endParaRPr lang="en-US"/>
        </a:p>
      </dgm:t>
    </dgm:pt>
    <dgm:pt modelId="{1BC5DAB8-5D97-4338-ACB8-7CD8CCAE2982}" type="sibTrans" cxnId="{5A42FD81-F2D4-45CC-8AEF-E8A71064C96D}">
      <dgm:prSet/>
      <dgm:spPr/>
      <dgm:t>
        <a:bodyPr/>
        <a:lstStyle/>
        <a:p>
          <a:endParaRPr lang="en-US"/>
        </a:p>
      </dgm:t>
    </dgm:pt>
    <dgm:pt modelId="{46A996B4-9FDB-4CCE-9BC5-956F80A2BE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Texture parametrization / deformation</a:t>
          </a:r>
        </a:p>
      </dgm:t>
    </dgm:pt>
    <dgm:pt modelId="{156B54F2-DFBE-44DE-909C-B56BDD6A2597}" type="parTrans" cxnId="{54EDC219-5BB6-4A9F-9CFC-335F53C3E5EE}">
      <dgm:prSet/>
      <dgm:spPr/>
      <dgm:t>
        <a:bodyPr/>
        <a:lstStyle/>
        <a:p>
          <a:endParaRPr lang="en-US"/>
        </a:p>
      </dgm:t>
    </dgm:pt>
    <dgm:pt modelId="{4FB7D577-B61D-4A8E-8C6F-098FC1735FB7}" type="sibTrans" cxnId="{54EDC219-5BB6-4A9F-9CFC-335F53C3E5EE}">
      <dgm:prSet/>
      <dgm:spPr/>
      <dgm:t>
        <a:bodyPr/>
        <a:lstStyle/>
        <a:p>
          <a:endParaRPr lang="en-US"/>
        </a:p>
      </dgm:t>
    </dgm:pt>
    <dgm:pt modelId="{8C00AA98-5614-4450-8F96-5BF8CC929C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Texture synthesis</a:t>
          </a:r>
        </a:p>
      </dgm:t>
    </dgm:pt>
    <dgm:pt modelId="{0B015201-F15E-4B4E-8DFD-65B8E7D305A0}" type="parTrans" cxnId="{8315D31E-7D7E-4B95-A761-1082DDD8B63B}">
      <dgm:prSet/>
      <dgm:spPr/>
      <dgm:t>
        <a:bodyPr/>
        <a:lstStyle/>
        <a:p>
          <a:endParaRPr lang="en-US"/>
        </a:p>
      </dgm:t>
    </dgm:pt>
    <dgm:pt modelId="{3058084D-6268-4498-8605-535154EFEBCE}" type="sibTrans" cxnId="{8315D31E-7D7E-4B95-A761-1082DDD8B63B}">
      <dgm:prSet/>
      <dgm:spPr/>
      <dgm:t>
        <a:bodyPr/>
        <a:lstStyle/>
        <a:p>
          <a:endParaRPr lang="en-US"/>
        </a:p>
      </dgm:t>
    </dgm:pt>
    <dgm:pt modelId="{0EB96A9C-B058-4C0F-874B-84B8A9127EE6}" type="pres">
      <dgm:prSet presAssocID="{D28F3F0C-C0BA-4689-A343-110F1AA0F6D5}" presName="root" presStyleCnt="0">
        <dgm:presLayoutVars>
          <dgm:dir/>
          <dgm:resizeHandles val="exact"/>
        </dgm:presLayoutVars>
      </dgm:prSet>
      <dgm:spPr/>
    </dgm:pt>
    <dgm:pt modelId="{527507B5-746B-46B6-AA40-7CE1A1A9E0DE}" type="pres">
      <dgm:prSet presAssocID="{6380C3DE-5322-49FE-8B9C-01216E034A43}" presName="compNode" presStyleCnt="0"/>
      <dgm:spPr/>
    </dgm:pt>
    <dgm:pt modelId="{C03FDE0B-F1D3-4D19-AA56-BF60C018F451}" type="pres">
      <dgm:prSet presAssocID="{6380C3DE-5322-49FE-8B9C-01216E034A43}" presName="iconBgRect" presStyleLbl="bgShp" presStyleIdx="0" presStyleCnt="6"/>
      <dgm:spPr/>
    </dgm:pt>
    <dgm:pt modelId="{111442C1-99F7-420F-BB3D-018F5778D8EE}" type="pres">
      <dgm:prSet presAssocID="{6380C3DE-5322-49FE-8B9C-01216E034A4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âmara"/>
        </a:ext>
      </dgm:extLst>
    </dgm:pt>
    <dgm:pt modelId="{DDB58EA1-485F-46B2-B66A-F4792BC3EFF4}" type="pres">
      <dgm:prSet presAssocID="{6380C3DE-5322-49FE-8B9C-01216E034A43}" presName="spaceRect" presStyleCnt="0"/>
      <dgm:spPr/>
    </dgm:pt>
    <dgm:pt modelId="{8BF7DE1E-31D7-4E75-B176-07154500EEBA}" type="pres">
      <dgm:prSet presAssocID="{6380C3DE-5322-49FE-8B9C-01216E034A43}" presName="textRect" presStyleLbl="revTx" presStyleIdx="0" presStyleCnt="6">
        <dgm:presLayoutVars>
          <dgm:chMax val="1"/>
          <dgm:chPref val="1"/>
        </dgm:presLayoutVars>
      </dgm:prSet>
      <dgm:spPr/>
    </dgm:pt>
    <dgm:pt modelId="{8C1A344B-D92F-478A-B927-68784C21E431}" type="pres">
      <dgm:prSet presAssocID="{5A40A15E-43F9-4373-A7C1-A6D52D774998}" presName="sibTrans" presStyleCnt="0"/>
      <dgm:spPr/>
    </dgm:pt>
    <dgm:pt modelId="{D8DC0176-2060-488F-9848-EC119598E551}" type="pres">
      <dgm:prSet presAssocID="{0B67F07C-C590-401C-878E-1B3614C3F27D}" presName="compNode" presStyleCnt="0"/>
      <dgm:spPr/>
    </dgm:pt>
    <dgm:pt modelId="{1B3F90EA-D527-4A9B-9595-89011F18170C}" type="pres">
      <dgm:prSet presAssocID="{0B67F07C-C590-401C-878E-1B3614C3F27D}" presName="iconBgRect" presStyleLbl="bgShp" presStyleIdx="1" presStyleCnt="6"/>
      <dgm:spPr/>
    </dgm:pt>
    <dgm:pt modelId="{36A8BB72-CC5E-431F-842B-79DBBD54CDB4}" type="pres">
      <dgm:prSet presAssocID="{0B67F07C-C590-401C-878E-1B3614C3F27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A2EAB58D-1AF5-45F4-8B63-5FC2636F55B2}" type="pres">
      <dgm:prSet presAssocID="{0B67F07C-C590-401C-878E-1B3614C3F27D}" presName="spaceRect" presStyleCnt="0"/>
      <dgm:spPr/>
    </dgm:pt>
    <dgm:pt modelId="{08FB0CAF-5D07-4890-B765-332297E01814}" type="pres">
      <dgm:prSet presAssocID="{0B67F07C-C590-401C-878E-1B3614C3F27D}" presName="textRect" presStyleLbl="revTx" presStyleIdx="1" presStyleCnt="6">
        <dgm:presLayoutVars>
          <dgm:chMax val="1"/>
          <dgm:chPref val="1"/>
        </dgm:presLayoutVars>
      </dgm:prSet>
      <dgm:spPr/>
    </dgm:pt>
    <dgm:pt modelId="{2F9459C5-310A-4ADA-BEA5-E0D346988417}" type="pres">
      <dgm:prSet presAssocID="{0BD96C46-37EC-4458-A2B7-D088F4B05349}" presName="sibTrans" presStyleCnt="0"/>
      <dgm:spPr/>
    </dgm:pt>
    <dgm:pt modelId="{BE104501-4992-4F9C-941B-956AB413FCDE}" type="pres">
      <dgm:prSet presAssocID="{D4672108-8C4E-4931-AD16-502E53CA5B57}" presName="compNode" presStyleCnt="0"/>
      <dgm:spPr/>
    </dgm:pt>
    <dgm:pt modelId="{A4F1BF37-2043-4AE7-B9F5-924223314B0A}" type="pres">
      <dgm:prSet presAssocID="{D4672108-8C4E-4931-AD16-502E53CA5B57}" presName="iconBgRect" presStyleLbl="bgShp" presStyleIdx="2" presStyleCnt="6"/>
      <dgm:spPr/>
    </dgm:pt>
    <dgm:pt modelId="{5C887CED-7786-48C0-96CB-2CC536EC33F0}" type="pres">
      <dgm:prSet presAssocID="{D4672108-8C4E-4931-AD16-502E53CA5B5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sta"/>
        </a:ext>
      </dgm:extLst>
    </dgm:pt>
    <dgm:pt modelId="{3A98F904-8CE8-43BF-AE08-9E65BCAC3511}" type="pres">
      <dgm:prSet presAssocID="{D4672108-8C4E-4931-AD16-502E53CA5B57}" presName="spaceRect" presStyleCnt="0"/>
      <dgm:spPr/>
    </dgm:pt>
    <dgm:pt modelId="{B5A88DF5-CFCA-496B-BAA6-0BD46C19BC1D}" type="pres">
      <dgm:prSet presAssocID="{D4672108-8C4E-4931-AD16-502E53CA5B57}" presName="textRect" presStyleLbl="revTx" presStyleIdx="2" presStyleCnt="6">
        <dgm:presLayoutVars>
          <dgm:chMax val="1"/>
          <dgm:chPref val="1"/>
        </dgm:presLayoutVars>
      </dgm:prSet>
      <dgm:spPr/>
    </dgm:pt>
    <dgm:pt modelId="{07E9E400-2DD0-43CA-8270-5B1B7F829FF0}" type="pres">
      <dgm:prSet presAssocID="{198A79F1-7DB3-4326-998C-C356824AC519}" presName="sibTrans" presStyleCnt="0"/>
      <dgm:spPr/>
    </dgm:pt>
    <dgm:pt modelId="{FD4B1D19-0CDA-488F-A76D-8A5E33133793}" type="pres">
      <dgm:prSet presAssocID="{5FB398C0-2B7B-4B0D-844B-5A9363082F6B}" presName="compNode" presStyleCnt="0"/>
      <dgm:spPr/>
    </dgm:pt>
    <dgm:pt modelId="{9EA668D6-606F-4F77-99A4-6B432DB955AA}" type="pres">
      <dgm:prSet presAssocID="{5FB398C0-2B7B-4B0D-844B-5A9363082F6B}" presName="iconBgRect" presStyleLbl="bgShp" presStyleIdx="3" presStyleCnt="6"/>
      <dgm:spPr/>
    </dgm:pt>
    <dgm:pt modelId="{8433A657-1C9F-4872-88DF-9134E6690364}" type="pres">
      <dgm:prSet presAssocID="{5FB398C0-2B7B-4B0D-844B-5A9363082F6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ure com preenchimento sólido"/>
        </a:ext>
      </dgm:extLst>
    </dgm:pt>
    <dgm:pt modelId="{DC2E6D51-730D-431B-A485-43E165ED3B73}" type="pres">
      <dgm:prSet presAssocID="{5FB398C0-2B7B-4B0D-844B-5A9363082F6B}" presName="spaceRect" presStyleCnt="0"/>
      <dgm:spPr/>
    </dgm:pt>
    <dgm:pt modelId="{6C0F5455-17C2-44F1-8315-CCC22A528E82}" type="pres">
      <dgm:prSet presAssocID="{5FB398C0-2B7B-4B0D-844B-5A9363082F6B}" presName="textRect" presStyleLbl="revTx" presStyleIdx="3" presStyleCnt="6">
        <dgm:presLayoutVars>
          <dgm:chMax val="1"/>
          <dgm:chPref val="1"/>
        </dgm:presLayoutVars>
      </dgm:prSet>
      <dgm:spPr/>
    </dgm:pt>
    <dgm:pt modelId="{37E358D1-4F20-4934-B872-F5E5C7EE9D39}" type="pres">
      <dgm:prSet presAssocID="{1BC5DAB8-5D97-4338-ACB8-7CD8CCAE2982}" presName="sibTrans" presStyleCnt="0"/>
      <dgm:spPr/>
    </dgm:pt>
    <dgm:pt modelId="{AA5581BB-3C29-46F5-A9CA-67434B81009F}" type="pres">
      <dgm:prSet presAssocID="{46A996B4-9FDB-4CCE-9BC5-956F80A2BE18}" presName="compNode" presStyleCnt="0"/>
      <dgm:spPr/>
    </dgm:pt>
    <dgm:pt modelId="{7AF9DBA5-42EE-4B96-B1CC-93B7CFCC201C}" type="pres">
      <dgm:prSet presAssocID="{46A996B4-9FDB-4CCE-9BC5-956F80A2BE18}" presName="iconBgRect" presStyleLbl="bgShp" presStyleIdx="4" presStyleCnt="6"/>
      <dgm:spPr/>
    </dgm:pt>
    <dgm:pt modelId="{2654B972-4B3F-4BE8-9C26-4ABF3761BDA9}" type="pres">
      <dgm:prSet presAssocID="{46A996B4-9FDB-4CCE-9BC5-956F80A2BE1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quarius com preenchimento sólido"/>
        </a:ext>
      </dgm:extLst>
    </dgm:pt>
    <dgm:pt modelId="{BDB37FC0-3233-4AB4-890F-58F21906E474}" type="pres">
      <dgm:prSet presAssocID="{46A996B4-9FDB-4CCE-9BC5-956F80A2BE18}" presName="spaceRect" presStyleCnt="0"/>
      <dgm:spPr/>
    </dgm:pt>
    <dgm:pt modelId="{22877D38-220A-4FD2-A3F1-6F43C4F57006}" type="pres">
      <dgm:prSet presAssocID="{46A996B4-9FDB-4CCE-9BC5-956F80A2BE18}" presName="textRect" presStyleLbl="revTx" presStyleIdx="4" presStyleCnt="6">
        <dgm:presLayoutVars>
          <dgm:chMax val="1"/>
          <dgm:chPref val="1"/>
        </dgm:presLayoutVars>
      </dgm:prSet>
      <dgm:spPr/>
    </dgm:pt>
    <dgm:pt modelId="{46215CE9-4EBE-45E5-B821-A772ED6FC928}" type="pres">
      <dgm:prSet presAssocID="{4FB7D577-B61D-4A8E-8C6F-098FC1735FB7}" presName="sibTrans" presStyleCnt="0"/>
      <dgm:spPr/>
    </dgm:pt>
    <dgm:pt modelId="{E1DEF702-6B81-44DC-BB3B-9145366974FC}" type="pres">
      <dgm:prSet presAssocID="{8C00AA98-5614-4450-8F96-5BF8CC929C86}" presName="compNode" presStyleCnt="0"/>
      <dgm:spPr/>
    </dgm:pt>
    <dgm:pt modelId="{9BAD5BB8-1655-4F0E-BFB0-DB74B2B7AC86}" type="pres">
      <dgm:prSet presAssocID="{8C00AA98-5614-4450-8F96-5BF8CC929C86}" presName="iconBgRect" presStyleLbl="bgShp" presStyleIdx="5" presStyleCnt="6"/>
      <dgm:spPr/>
    </dgm:pt>
    <dgm:pt modelId="{A26C4B86-654A-4491-957C-79990D42DE5B}" type="pres">
      <dgm:prSet presAssocID="{8C00AA98-5614-4450-8F96-5BF8CC929C8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destaque"/>
        </a:ext>
      </dgm:extLst>
    </dgm:pt>
    <dgm:pt modelId="{CF9E1E41-A584-48B4-B0C0-D59FF870AF76}" type="pres">
      <dgm:prSet presAssocID="{8C00AA98-5614-4450-8F96-5BF8CC929C86}" presName="spaceRect" presStyleCnt="0"/>
      <dgm:spPr/>
    </dgm:pt>
    <dgm:pt modelId="{AC61868B-A1BB-46BF-8592-AB51A6B96033}" type="pres">
      <dgm:prSet presAssocID="{8C00AA98-5614-4450-8F96-5BF8CC929C8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4EDC219-5BB6-4A9F-9CFC-335F53C3E5EE}" srcId="{D28F3F0C-C0BA-4689-A343-110F1AA0F6D5}" destId="{46A996B4-9FDB-4CCE-9BC5-956F80A2BE18}" srcOrd="4" destOrd="0" parTransId="{156B54F2-DFBE-44DE-909C-B56BDD6A2597}" sibTransId="{4FB7D577-B61D-4A8E-8C6F-098FC1735FB7}"/>
    <dgm:cxn modelId="{8315D31E-7D7E-4B95-A761-1082DDD8B63B}" srcId="{D28F3F0C-C0BA-4689-A343-110F1AA0F6D5}" destId="{8C00AA98-5614-4450-8F96-5BF8CC929C86}" srcOrd="5" destOrd="0" parTransId="{0B015201-F15E-4B4E-8DFD-65B8E7D305A0}" sibTransId="{3058084D-6268-4498-8605-535154EFEBCE}"/>
    <dgm:cxn modelId="{D978483D-7772-4700-8859-8C29DA5E515E}" type="presOf" srcId="{5FB398C0-2B7B-4B0D-844B-5A9363082F6B}" destId="{6C0F5455-17C2-44F1-8315-CCC22A528E82}" srcOrd="0" destOrd="0" presId="urn:microsoft.com/office/officeart/2018/5/layout/IconCircleLabelList"/>
    <dgm:cxn modelId="{8F7AD24E-514E-4F62-B291-6A22CF8F9770}" type="presOf" srcId="{D28F3F0C-C0BA-4689-A343-110F1AA0F6D5}" destId="{0EB96A9C-B058-4C0F-874B-84B8A9127EE6}" srcOrd="0" destOrd="0" presId="urn:microsoft.com/office/officeart/2018/5/layout/IconCircleLabelList"/>
    <dgm:cxn modelId="{61047877-101F-4A5B-AAEA-B988CB414A19}" srcId="{D28F3F0C-C0BA-4689-A343-110F1AA0F6D5}" destId="{D4672108-8C4E-4931-AD16-502E53CA5B57}" srcOrd="2" destOrd="0" parTransId="{F87ABD27-DABA-48F7-AABA-02EC318CF27F}" sibTransId="{198A79F1-7DB3-4326-998C-C356824AC519}"/>
    <dgm:cxn modelId="{5A42FD81-F2D4-45CC-8AEF-E8A71064C96D}" srcId="{D28F3F0C-C0BA-4689-A343-110F1AA0F6D5}" destId="{5FB398C0-2B7B-4B0D-844B-5A9363082F6B}" srcOrd="3" destOrd="0" parTransId="{79801DD4-E19B-4637-8303-B5B2644481E4}" sibTransId="{1BC5DAB8-5D97-4338-ACB8-7CD8CCAE2982}"/>
    <dgm:cxn modelId="{9BA29884-1113-4F66-B9A3-8D93C4A50060}" type="presOf" srcId="{8C00AA98-5614-4450-8F96-5BF8CC929C86}" destId="{AC61868B-A1BB-46BF-8592-AB51A6B96033}" srcOrd="0" destOrd="0" presId="urn:microsoft.com/office/officeart/2018/5/layout/IconCircleLabelList"/>
    <dgm:cxn modelId="{A8DC96CF-3372-4341-A4FC-993308501611}" type="presOf" srcId="{6380C3DE-5322-49FE-8B9C-01216E034A43}" destId="{8BF7DE1E-31D7-4E75-B176-07154500EEBA}" srcOrd="0" destOrd="0" presId="urn:microsoft.com/office/officeart/2018/5/layout/IconCircleLabelList"/>
    <dgm:cxn modelId="{077DB5DA-9C08-4F3D-B6AD-631FDCE37759}" type="presOf" srcId="{0B67F07C-C590-401C-878E-1B3614C3F27D}" destId="{08FB0CAF-5D07-4890-B765-332297E01814}" srcOrd="0" destOrd="0" presId="urn:microsoft.com/office/officeart/2018/5/layout/IconCircleLabelList"/>
    <dgm:cxn modelId="{992E55E8-E0A8-41A3-A0DC-606A6726B2EF}" type="presOf" srcId="{46A996B4-9FDB-4CCE-9BC5-956F80A2BE18}" destId="{22877D38-220A-4FD2-A3F1-6F43C4F57006}" srcOrd="0" destOrd="0" presId="urn:microsoft.com/office/officeart/2018/5/layout/IconCircleLabelList"/>
    <dgm:cxn modelId="{9D385CEA-E132-4B04-9259-D9EA8A7D2214}" type="presOf" srcId="{D4672108-8C4E-4931-AD16-502E53CA5B57}" destId="{B5A88DF5-CFCA-496B-BAA6-0BD46C19BC1D}" srcOrd="0" destOrd="0" presId="urn:microsoft.com/office/officeart/2018/5/layout/IconCircleLabelList"/>
    <dgm:cxn modelId="{F5BCECEB-4058-48EE-BBA0-4E0A89870B42}" srcId="{D28F3F0C-C0BA-4689-A343-110F1AA0F6D5}" destId="{6380C3DE-5322-49FE-8B9C-01216E034A43}" srcOrd="0" destOrd="0" parTransId="{55058118-A978-4A88-B65E-FEA2E8C00285}" sibTransId="{5A40A15E-43F9-4373-A7C1-A6D52D774998}"/>
    <dgm:cxn modelId="{8AEF3FF2-E8FC-49E8-888E-67EC3EC748F6}" srcId="{D28F3F0C-C0BA-4689-A343-110F1AA0F6D5}" destId="{0B67F07C-C590-401C-878E-1B3614C3F27D}" srcOrd="1" destOrd="0" parTransId="{E1672953-220E-40CF-B1C0-B155EA46C29B}" sibTransId="{0BD96C46-37EC-4458-A2B7-D088F4B05349}"/>
    <dgm:cxn modelId="{86A261E7-AF15-4D8D-9602-FF6F44D22888}" type="presParOf" srcId="{0EB96A9C-B058-4C0F-874B-84B8A9127EE6}" destId="{527507B5-746B-46B6-AA40-7CE1A1A9E0DE}" srcOrd="0" destOrd="0" presId="urn:microsoft.com/office/officeart/2018/5/layout/IconCircleLabelList"/>
    <dgm:cxn modelId="{471F5A6F-B962-494D-84E6-A6CB9DDEB227}" type="presParOf" srcId="{527507B5-746B-46B6-AA40-7CE1A1A9E0DE}" destId="{C03FDE0B-F1D3-4D19-AA56-BF60C018F451}" srcOrd="0" destOrd="0" presId="urn:microsoft.com/office/officeart/2018/5/layout/IconCircleLabelList"/>
    <dgm:cxn modelId="{E3B72DA3-391A-4B80-BE72-9855D6E94E92}" type="presParOf" srcId="{527507B5-746B-46B6-AA40-7CE1A1A9E0DE}" destId="{111442C1-99F7-420F-BB3D-018F5778D8EE}" srcOrd="1" destOrd="0" presId="urn:microsoft.com/office/officeart/2018/5/layout/IconCircleLabelList"/>
    <dgm:cxn modelId="{A84D9916-A184-4581-B99B-A867EF95B6C1}" type="presParOf" srcId="{527507B5-746B-46B6-AA40-7CE1A1A9E0DE}" destId="{DDB58EA1-485F-46B2-B66A-F4792BC3EFF4}" srcOrd="2" destOrd="0" presId="urn:microsoft.com/office/officeart/2018/5/layout/IconCircleLabelList"/>
    <dgm:cxn modelId="{FF1F5A83-19E5-4019-8419-38EEB0E4C7CF}" type="presParOf" srcId="{527507B5-746B-46B6-AA40-7CE1A1A9E0DE}" destId="{8BF7DE1E-31D7-4E75-B176-07154500EEBA}" srcOrd="3" destOrd="0" presId="urn:microsoft.com/office/officeart/2018/5/layout/IconCircleLabelList"/>
    <dgm:cxn modelId="{3EEDAF65-22B1-4E3C-A535-90F2BC359854}" type="presParOf" srcId="{0EB96A9C-B058-4C0F-874B-84B8A9127EE6}" destId="{8C1A344B-D92F-478A-B927-68784C21E431}" srcOrd="1" destOrd="0" presId="urn:microsoft.com/office/officeart/2018/5/layout/IconCircleLabelList"/>
    <dgm:cxn modelId="{09DF384B-D9E4-4975-8C2F-55790F3CAECE}" type="presParOf" srcId="{0EB96A9C-B058-4C0F-874B-84B8A9127EE6}" destId="{D8DC0176-2060-488F-9848-EC119598E551}" srcOrd="2" destOrd="0" presId="urn:microsoft.com/office/officeart/2018/5/layout/IconCircleLabelList"/>
    <dgm:cxn modelId="{54CF0471-DBCD-4642-9416-A8CDD5644620}" type="presParOf" srcId="{D8DC0176-2060-488F-9848-EC119598E551}" destId="{1B3F90EA-D527-4A9B-9595-89011F18170C}" srcOrd="0" destOrd="0" presId="urn:microsoft.com/office/officeart/2018/5/layout/IconCircleLabelList"/>
    <dgm:cxn modelId="{17C0D3EE-2B3C-4E27-8D0B-65F9CC504B91}" type="presParOf" srcId="{D8DC0176-2060-488F-9848-EC119598E551}" destId="{36A8BB72-CC5E-431F-842B-79DBBD54CDB4}" srcOrd="1" destOrd="0" presId="urn:microsoft.com/office/officeart/2018/5/layout/IconCircleLabelList"/>
    <dgm:cxn modelId="{DA05E086-358D-4CD7-B3EA-A9EC576C75B7}" type="presParOf" srcId="{D8DC0176-2060-488F-9848-EC119598E551}" destId="{A2EAB58D-1AF5-45F4-8B63-5FC2636F55B2}" srcOrd="2" destOrd="0" presId="urn:microsoft.com/office/officeart/2018/5/layout/IconCircleLabelList"/>
    <dgm:cxn modelId="{14000655-2655-4AE3-9139-372C3F4D4FE6}" type="presParOf" srcId="{D8DC0176-2060-488F-9848-EC119598E551}" destId="{08FB0CAF-5D07-4890-B765-332297E01814}" srcOrd="3" destOrd="0" presId="urn:microsoft.com/office/officeart/2018/5/layout/IconCircleLabelList"/>
    <dgm:cxn modelId="{88A58300-90C6-40B5-B32D-A68D5D94BEDD}" type="presParOf" srcId="{0EB96A9C-B058-4C0F-874B-84B8A9127EE6}" destId="{2F9459C5-310A-4ADA-BEA5-E0D346988417}" srcOrd="3" destOrd="0" presId="urn:microsoft.com/office/officeart/2018/5/layout/IconCircleLabelList"/>
    <dgm:cxn modelId="{9333BC0D-636F-4EE0-98BD-870742534B77}" type="presParOf" srcId="{0EB96A9C-B058-4C0F-874B-84B8A9127EE6}" destId="{BE104501-4992-4F9C-941B-956AB413FCDE}" srcOrd="4" destOrd="0" presId="urn:microsoft.com/office/officeart/2018/5/layout/IconCircleLabelList"/>
    <dgm:cxn modelId="{A359F545-8B98-4DE9-B4F4-7E65F7CE11D0}" type="presParOf" srcId="{BE104501-4992-4F9C-941B-956AB413FCDE}" destId="{A4F1BF37-2043-4AE7-B9F5-924223314B0A}" srcOrd="0" destOrd="0" presId="urn:microsoft.com/office/officeart/2018/5/layout/IconCircleLabelList"/>
    <dgm:cxn modelId="{3D14DEED-151A-4E3D-84D1-A321643841A1}" type="presParOf" srcId="{BE104501-4992-4F9C-941B-956AB413FCDE}" destId="{5C887CED-7786-48C0-96CB-2CC536EC33F0}" srcOrd="1" destOrd="0" presId="urn:microsoft.com/office/officeart/2018/5/layout/IconCircleLabelList"/>
    <dgm:cxn modelId="{CA13B692-1242-48D9-93C2-D051718870D6}" type="presParOf" srcId="{BE104501-4992-4F9C-941B-956AB413FCDE}" destId="{3A98F904-8CE8-43BF-AE08-9E65BCAC3511}" srcOrd="2" destOrd="0" presId="urn:microsoft.com/office/officeart/2018/5/layout/IconCircleLabelList"/>
    <dgm:cxn modelId="{16F36E7A-2B8B-4847-A10E-62B89499FB8F}" type="presParOf" srcId="{BE104501-4992-4F9C-941B-956AB413FCDE}" destId="{B5A88DF5-CFCA-496B-BAA6-0BD46C19BC1D}" srcOrd="3" destOrd="0" presId="urn:microsoft.com/office/officeart/2018/5/layout/IconCircleLabelList"/>
    <dgm:cxn modelId="{68B4124E-4CCE-47B8-8224-B05C0A1734CD}" type="presParOf" srcId="{0EB96A9C-B058-4C0F-874B-84B8A9127EE6}" destId="{07E9E400-2DD0-43CA-8270-5B1B7F829FF0}" srcOrd="5" destOrd="0" presId="urn:microsoft.com/office/officeart/2018/5/layout/IconCircleLabelList"/>
    <dgm:cxn modelId="{9783F12F-C258-4D86-84C3-42E89F0B059E}" type="presParOf" srcId="{0EB96A9C-B058-4C0F-874B-84B8A9127EE6}" destId="{FD4B1D19-0CDA-488F-A76D-8A5E33133793}" srcOrd="6" destOrd="0" presId="urn:microsoft.com/office/officeart/2018/5/layout/IconCircleLabelList"/>
    <dgm:cxn modelId="{76E0C8B0-1388-46BC-A33D-4F4DE543BA30}" type="presParOf" srcId="{FD4B1D19-0CDA-488F-A76D-8A5E33133793}" destId="{9EA668D6-606F-4F77-99A4-6B432DB955AA}" srcOrd="0" destOrd="0" presId="urn:microsoft.com/office/officeart/2018/5/layout/IconCircleLabelList"/>
    <dgm:cxn modelId="{95F1CC0F-2E57-49E4-8DAF-F1B5A36F83AD}" type="presParOf" srcId="{FD4B1D19-0CDA-488F-A76D-8A5E33133793}" destId="{8433A657-1C9F-4872-88DF-9134E6690364}" srcOrd="1" destOrd="0" presId="urn:microsoft.com/office/officeart/2018/5/layout/IconCircleLabelList"/>
    <dgm:cxn modelId="{126E9B3D-FCE5-47E7-8688-586096AF71AE}" type="presParOf" srcId="{FD4B1D19-0CDA-488F-A76D-8A5E33133793}" destId="{DC2E6D51-730D-431B-A485-43E165ED3B73}" srcOrd="2" destOrd="0" presId="urn:microsoft.com/office/officeart/2018/5/layout/IconCircleLabelList"/>
    <dgm:cxn modelId="{745B7F7B-FD10-428F-92AD-DFFDD97F2859}" type="presParOf" srcId="{FD4B1D19-0CDA-488F-A76D-8A5E33133793}" destId="{6C0F5455-17C2-44F1-8315-CCC22A528E82}" srcOrd="3" destOrd="0" presId="urn:microsoft.com/office/officeart/2018/5/layout/IconCircleLabelList"/>
    <dgm:cxn modelId="{C5C7A004-845A-4571-B11C-68464147594A}" type="presParOf" srcId="{0EB96A9C-B058-4C0F-874B-84B8A9127EE6}" destId="{37E358D1-4F20-4934-B872-F5E5C7EE9D39}" srcOrd="7" destOrd="0" presId="urn:microsoft.com/office/officeart/2018/5/layout/IconCircleLabelList"/>
    <dgm:cxn modelId="{0BCC4708-AB69-4865-AA2E-F622B305F0E9}" type="presParOf" srcId="{0EB96A9C-B058-4C0F-874B-84B8A9127EE6}" destId="{AA5581BB-3C29-46F5-A9CA-67434B81009F}" srcOrd="8" destOrd="0" presId="urn:microsoft.com/office/officeart/2018/5/layout/IconCircleLabelList"/>
    <dgm:cxn modelId="{54510BB2-93FF-4F34-8B92-C510A28EAD0B}" type="presParOf" srcId="{AA5581BB-3C29-46F5-A9CA-67434B81009F}" destId="{7AF9DBA5-42EE-4B96-B1CC-93B7CFCC201C}" srcOrd="0" destOrd="0" presId="urn:microsoft.com/office/officeart/2018/5/layout/IconCircleLabelList"/>
    <dgm:cxn modelId="{446DB1D1-7AC2-400D-B4FF-93C2E5AEB80D}" type="presParOf" srcId="{AA5581BB-3C29-46F5-A9CA-67434B81009F}" destId="{2654B972-4B3F-4BE8-9C26-4ABF3761BDA9}" srcOrd="1" destOrd="0" presId="urn:microsoft.com/office/officeart/2018/5/layout/IconCircleLabelList"/>
    <dgm:cxn modelId="{151A48D4-9209-4BCC-99AD-36B9ADF2938F}" type="presParOf" srcId="{AA5581BB-3C29-46F5-A9CA-67434B81009F}" destId="{BDB37FC0-3233-4AB4-890F-58F21906E474}" srcOrd="2" destOrd="0" presId="urn:microsoft.com/office/officeart/2018/5/layout/IconCircleLabelList"/>
    <dgm:cxn modelId="{E637077B-44F6-48AB-BE46-4428D3B61A4D}" type="presParOf" srcId="{AA5581BB-3C29-46F5-A9CA-67434B81009F}" destId="{22877D38-220A-4FD2-A3F1-6F43C4F57006}" srcOrd="3" destOrd="0" presId="urn:microsoft.com/office/officeart/2018/5/layout/IconCircleLabelList"/>
    <dgm:cxn modelId="{F863AF4B-7194-4CE5-BADF-D5C8D5C36C66}" type="presParOf" srcId="{0EB96A9C-B058-4C0F-874B-84B8A9127EE6}" destId="{46215CE9-4EBE-45E5-B821-A772ED6FC928}" srcOrd="9" destOrd="0" presId="urn:microsoft.com/office/officeart/2018/5/layout/IconCircleLabelList"/>
    <dgm:cxn modelId="{F99A328C-FDA2-4431-81D6-552D9C63E8F8}" type="presParOf" srcId="{0EB96A9C-B058-4C0F-874B-84B8A9127EE6}" destId="{E1DEF702-6B81-44DC-BB3B-9145366974FC}" srcOrd="10" destOrd="0" presId="urn:microsoft.com/office/officeart/2018/5/layout/IconCircleLabelList"/>
    <dgm:cxn modelId="{C43FD966-1099-494D-80DC-B03AA1485EE0}" type="presParOf" srcId="{E1DEF702-6B81-44DC-BB3B-9145366974FC}" destId="{9BAD5BB8-1655-4F0E-BFB0-DB74B2B7AC86}" srcOrd="0" destOrd="0" presId="urn:microsoft.com/office/officeart/2018/5/layout/IconCircleLabelList"/>
    <dgm:cxn modelId="{54869863-F8E4-4666-9C03-C44B9D79D51D}" type="presParOf" srcId="{E1DEF702-6B81-44DC-BB3B-9145366974FC}" destId="{A26C4B86-654A-4491-957C-79990D42DE5B}" srcOrd="1" destOrd="0" presId="urn:microsoft.com/office/officeart/2018/5/layout/IconCircleLabelList"/>
    <dgm:cxn modelId="{E014F380-2198-4EDD-958B-E358BBE888C7}" type="presParOf" srcId="{E1DEF702-6B81-44DC-BB3B-9145366974FC}" destId="{CF9E1E41-A584-48B4-B0C0-D59FF870AF76}" srcOrd="2" destOrd="0" presId="urn:microsoft.com/office/officeart/2018/5/layout/IconCircleLabelList"/>
    <dgm:cxn modelId="{647DCB04-AA1F-4EBB-A7CE-56C41E51DB9C}" type="presParOf" srcId="{E1DEF702-6B81-44DC-BB3B-9145366974FC}" destId="{AC61868B-A1BB-46BF-8592-AB51A6B9603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96BB3C-0C46-4332-9E00-B8712D4DF752}" type="doc">
      <dgm:prSet loTypeId="urn:microsoft.com/office/officeart/2005/8/layout/process4" loCatId="process" qsTypeId="urn:microsoft.com/office/officeart/2005/8/quickstyle/simple2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EAE5156F-912C-4C6C-92F2-16210A079358}">
      <dgm:prSet/>
      <dgm:spPr/>
      <dgm:t>
        <a:bodyPr/>
        <a:lstStyle/>
        <a:p>
          <a:r>
            <a:rPr lang="en-US"/>
            <a:t>Given a mesh M with</a:t>
          </a:r>
        </a:p>
      </dgm:t>
    </dgm:pt>
    <dgm:pt modelId="{F534B92C-6FD6-4B1F-9521-FC0C1A0003CB}" type="parTrans" cxnId="{1A2454CD-A46C-4B53-80DB-41299CBBB73A}">
      <dgm:prSet/>
      <dgm:spPr/>
      <dgm:t>
        <a:bodyPr/>
        <a:lstStyle/>
        <a:p>
          <a:endParaRPr lang="en-US"/>
        </a:p>
      </dgm:t>
    </dgm:pt>
    <dgm:pt modelId="{389D331B-F419-488E-9ADD-D5A0107A4375}" type="sibTrans" cxnId="{1A2454CD-A46C-4B53-80DB-41299CBBB73A}">
      <dgm:prSet/>
      <dgm:spPr/>
      <dgm:t>
        <a:bodyPr/>
        <a:lstStyle/>
        <a:p>
          <a:endParaRPr lang="en-US"/>
        </a:p>
      </dgm:t>
    </dgm:pt>
    <dgm:pt modelId="{E65DD409-48B0-49A6-8191-D63AFF895863}">
      <dgm:prSet/>
      <dgm:spPr/>
      <dgm:t>
        <a:bodyPr/>
        <a:lstStyle/>
        <a:p>
          <a:r>
            <a:rPr lang="en-US"/>
            <a:t>Vertex positions P</a:t>
          </a:r>
        </a:p>
      </dgm:t>
    </dgm:pt>
    <dgm:pt modelId="{0988B727-90F6-4FDE-A7C9-38316DC6BA9F}" type="parTrans" cxnId="{FFE92F1D-DBF5-49EE-AE70-B352F38EFCAF}">
      <dgm:prSet/>
      <dgm:spPr/>
      <dgm:t>
        <a:bodyPr/>
        <a:lstStyle/>
        <a:p>
          <a:endParaRPr lang="en-US"/>
        </a:p>
      </dgm:t>
    </dgm:pt>
    <dgm:pt modelId="{FD045B7E-0328-4EC2-A221-3176B85087BC}" type="sibTrans" cxnId="{FFE92F1D-DBF5-49EE-AE70-B352F38EFCAF}">
      <dgm:prSet/>
      <dgm:spPr/>
      <dgm:t>
        <a:bodyPr/>
        <a:lstStyle/>
        <a:p>
          <a:endParaRPr lang="en-US"/>
        </a:p>
      </dgm:t>
    </dgm:pt>
    <dgm:pt modelId="{BF9FBC93-289E-4C93-9DE5-C25077799C75}">
      <dgm:prSet/>
      <dgm:spPr/>
      <dgm:t>
        <a:bodyPr/>
        <a:lstStyle/>
        <a:p>
          <a:r>
            <a:rPr lang="en-US"/>
            <a:t>Texture coordinates U</a:t>
          </a:r>
        </a:p>
      </dgm:t>
    </dgm:pt>
    <dgm:pt modelId="{BDF73C7A-96EC-4241-9740-13ED4866196F}" type="parTrans" cxnId="{47D62E8D-F1C6-42CE-A0A1-E7E6480C7712}">
      <dgm:prSet/>
      <dgm:spPr/>
      <dgm:t>
        <a:bodyPr/>
        <a:lstStyle/>
        <a:p>
          <a:endParaRPr lang="en-US"/>
        </a:p>
      </dgm:t>
    </dgm:pt>
    <dgm:pt modelId="{3BE39706-6D00-48F8-BDBE-59533598E23E}" type="sibTrans" cxnId="{47D62E8D-F1C6-42CE-A0A1-E7E6480C7712}">
      <dgm:prSet/>
      <dgm:spPr/>
      <dgm:t>
        <a:bodyPr/>
        <a:lstStyle/>
        <a:p>
          <a:endParaRPr lang="en-US"/>
        </a:p>
      </dgm:t>
    </dgm:pt>
    <dgm:pt modelId="{5CB44D1B-EDDC-4928-91B4-AD47835C2916}">
      <dgm:prSet/>
      <dgm:spPr/>
      <dgm:t>
        <a:bodyPr/>
        <a:lstStyle/>
        <a:p>
          <a:r>
            <a:rPr lang="en-US"/>
            <a:t>Attribute values A</a:t>
          </a:r>
        </a:p>
      </dgm:t>
    </dgm:pt>
    <dgm:pt modelId="{990E314D-7B9C-442A-A4B4-B906568D6079}" type="parTrans" cxnId="{02E663A6-7AA2-4FF4-B7A4-8322FFFF5D70}">
      <dgm:prSet/>
      <dgm:spPr/>
      <dgm:t>
        <a:bodyPr/>
        <a:lstStyle/>
        <a:p>
          <a:endParaRPr lang="en-US"/>
        </a:p>
      </dgm:t>
    </dgm:pt>
    <dgm:pt modelId="{55AAC7AF-B9D2-43B9-9143-BDBF849E93AF}" type="sibTrans" cxnId="{02E663A6-7AA2-4FF4-B7A4-8322FFFF5D70}">
      <dgm:prSet/>
      <dgm:spPr/>
      <dgm:t>
        <a:bodyPr/>
        <a:lstStyle/>
        <a:p>
          <a:endParaRPr lang="en-US"/>
        </a:p>
      </dgm:t>
    </dgm:pt>
    <dgm:pt modelId="{82C6EF1B-C40F-47A9-A248-84F3A9D21FA8}">
      <dgm:prSet/>
      <dgm:spPr/>
      <dgm:t>
        <a:bodyPr/>
        <a:lstStyle/>
        <a:p>
          <a:r>
            <a:rPr lang="en-US"/>
            <a:t>Render M in 2D</a:t>
          </a:r>
        </a:p>
      </dgm:t>
    </dgm:pt>
    <dgm:pt modelId="{E3888A98-77AC-46B2-B313-43DD288AEC79}" type="parTrans" cxnId="{BFFE0778-D339-4C07-B016-9C91C8B01B0D}">
      <dgm:prSet/>
      <dgm:spPr/>
      <dgm:t>
        <a:bodyPr/>
        <a:lstStyle/>
        <a:p>
          <a:endParaRPr lang="en-US"/>
        </a:p>
      </dgm:t>
    </dgm:pt>
    <dgm:pt modelId="{ABC853CE-FC64-4603-A5D5-046B4AFED969}" type="sibTrans" cxnId="{BFFE0778-D339-4C07-B016-9C91C8B01B0D}">
      <dgm:prSet/>
      <dgm:spPr/>
      <dgm:t>
        <a:bodyPr/>
        <a:lstStyle/>
        <a:p>
          <a:endParaRPr lang="en-US"/>
        </a:p>
      </dgm:t>
    </dgm:pt>
    <dgm:pt modelId="{FAFE2712-668C-4F62-A7A5-317442346BA3}">
      <dgm:prSet/>
      <dgm:spPr/>
      <dgm:t>
        <a:bodyPr/>
        <a:lstStyle/>
        <a:p>
          <a:r>
            <a:rPr lang="en-US"/>
            <a:t>Using U as vertex positions, not P</a:t>
          </a:r>
        </a:p>
      </dgm:t>
    </dgm:pt>
    <dgm:pt modelId="{A5D39E3A-EC13-4135-BD5F-B1F87E36D0B3}" type="parTrans" cxnId="{C2ABBD3D-4DC2-41D6-AB08-9E4DA1426F49}">
      <dgm:prSet/>
      <dgm:spPr/>
      <dgm:t>
        <a:bodyPr/>
        <a:lstStyle/>
        <a:p>
          <a:endParaRPr lang="en-US"/>
        </a:p>
      </dgm:t>
    </dgm:pt>
    <dgm:pt modelId="{2E699744-E949-4D18-A82E-D89D3563B269}" type="sibTrans" cxnId="{C2ABBD3D-4DC2-41D6-AB08-9E4DA1426F49}">
      <dgm:prSet/>
      <dgm:spPr/>
      <dgm:t>
        <a:bodyPr/>
        <a:lstStyle/>
        <a:p>
          <a:endParaRPr lang="en-US"/>
        </a:p>
      </dgm:t>
    </dgm:pt>
    <dgm:pt modelId="{9E6F30A3-3DE0-41F5-AACB-DDBB6B245BE8}">
      <dgm:prSet/>
      <dgm:spPr/>
      <dgm:t>
        <a:bodyPr/>
        <a:lstStyle/>
        <a:p>
          <a:r>
            <a:rPr lang="en-US"/>
            <a:t>And the texture will hold the attribute </a:t>
          </a:r>
        </a:p>
      </dgm:t>
    </dgm:pt>
    <dgm:pt modelId="{CFA96FDE-CE17-4302-B933-B6744BD050CE}" type="parTrans" cxnId="{0F93FCC7-3AB7-4A1D-A61C-3135204188EA}">
      <dgm:prSet/>
      <dgm:spPr/>
      <dgm:t>
        <a:bodyPr/>
        <a:lstStyle/>
        <a:p>
          <a:endParaRPr lang="en-US"/>
        </a:p>
      </dgm:t>
    </dgm:pt>
    <dgm:pt modelId="{2F7A943F-8B94-428F-8C6B-2205A0B0AC05}" type="sibTrans" cxnId="{0F93FCC7-3AB7-4A1D-A61C-3135204188EA}">
      <dgm:prSet/>
      <dgm:spPr/>
      <dgm:t>
        <a:bodyPr/>
        <a:lstStyle/>
        <a:p>
          <a:endParaRPr lang="en-US"/>
        </a:p>
      </dgm:t>
    </dgm:pt>
    <dgm:pt modelId="{984A008F-43D5-4C2B-8A19-115F91671A9D}" type="pres">
      <dgm:prSet presAssocID="{BB96BB3C-0C46-4332-9E00-B8712D4DF752}" presName="Name0" presStyleCnt="0">
        <dgm:presLayoutVars>
          <dgm:dir/>
          <dgm:animLvl val="lvl"/>
          <dgm:resizeHandles val="exact"/>
        </dgm:presLayoutVars>
      </dgm:prSet>
      <dgm:spPr/>
    </dgm:pt>
    <dgm:pt modelId="{55EFD0DF-4A9D-4A43-A125-79FB6109DFF7}" type="pres">
      <dgm:prSet presAssocID="{9E6F30A3-3DE0-41F5-AACB-DDBB6B245BE8}" presName="boxAndChildren" presStyleCnt="0"/>
      <dgm:spPr/>
    </dgm:pt>
    <dgm:pt modelId="{22C26D34-442B-4DE4-BD1C-6B61467C4C98}" type="pres">
      <dgm:prSet presAssocID="{9E6F30A3-3DE0-41F5-AACB-DDBB6B245BE8}" presName="parentTextBox" presStyleLbl="node1" presStyleIdx="0" presStyleCnt="3"/>
      <dgm:spPr/>
    </dgm:pt>
    <dgm:pt modelId="{EB9FFF31-0AAA-4CC3-BAEF-229BD2BE634B}" type="pres">
      <dgm:prSet presAssocID="{ABC853CE-FC64-4603-A5D5-046B4AFED969}" presName="sp" presStyleCnt="0"/>
      <dgm:spPr/>
    </dgm:pt>
    <dgm:pt modelId="{AC34414B-DF44-4D0B-BF9D-3AA6B59FCBDA}" type="pres">
      <dgm:prSet presAssocID="{82C6EF1B-C40F-47A9-A248-84F3A9D21FA8}" presName="arrowAndChildren" presStyleCnt="0"/>
      <dgm:spPr/>
    </dgm:pt>
    <dgm:pt modelId="{72CDDFDA-CD58-461E-A8F6-7A4C1068F93E}" type="pres">
      <dgm:prSet presAssocID="{82C6EF1B-C40F-47A9-A248-84F3A9D21FA8}" presName="parentTextArrow" presStyleLbl="node1" presStyleIdx="0" presStyleCnt="3"/>
      <dgm:spPr/>
    </dgm:pt>
    <dgm:pt modelId="{A7870ACF-0A81-48EC-BF37-B21E4840E366}" type="pres">
      <dgm:prSet presAssocID="{82C6EF1B-C40F-47A9-A248-84F3A9D21FA8}" presName="arrow" presStyleLbl="node1" presStyleIdx="1" presStyleCnt="3"/>
      <dgm:spPr/>
    </dgm:pt>
    <dgm:pt modelId="{A8FE4AA1-5C37-477A-8186-FFF2AF589D40}" type="pres">
      <dgm:prSet presAssocID="{82C6EF1B-C40F-47A9-A248-84F3A9D21FA8}" presName="descendantArrow" presStyleCnt="0"/>
      <dgm:spPr/>
    </dgm:pt>
    <dgm:pt modelId="{E271DA9F-2538-457B-A74B-6027EE8FEC8C}" type="pres">
      <dgm:prSet presAssocID="{FAFE2712-668C-4F62-A7A5-317442346BA3}" presName="childTextArrow" presStyleLbl="fgAccFollowNode1" presStyleIdx="0" presStyleCnt="4">
        <dgm:presLayoutVars>
          <dgm:bulletEnabled val="1"/>
        </dgm:presLayoutVars>
      </dgm:prSet>
      <dgm:spPr/>
    </dgm:pt>
    <dgm:pt modelId="{344D7943-82DE-4FFD-899C-8F8A4CDD7A03}" type="pres">
      <dgm:prSet presAssocID="{389D331B-F419-488E-9ADD-D5A0107A4375}" presName="sp" presStyleCnt="0"/>
      <dgm:spPr/>
    </dgm:pt>
    <dgm:pt modelId="{9C9E27EE-259A-490C-BDC4-AAABD4B8834C}" type="pres">
      <dgm:prSet presAssocID="{EAE5156F-912C-4C6C-92F2-16210A079358}" presName="arrowAndChildren" presStyleCnt="0"/>
      <dgm:spPr/>
    </dgm:pt>
    <dgm:pt modelId="{91635CFC-F3CB-40E5-BBF8-565D1B75FF8C}" type="pres">
      <dgm:prSet presAssocID="{EAE5156F-912C-4C6C-92F2-16210A079358}" presName="parentTextArrow" presStyleLbl="node1" presStyleIdx="1" presStyleCnt="3"/>
      <dgm:spPr/>
    </dgm:pt>
    <dgm:pt modelId="{6D2FD2F8-8D6E-4125-8CE8-1B07AEC3B76E}" type="pres">
      <dgm:prSet presAssocID="{EAE5156F-912C-4C6C-92F2-16210A079358}" presName="arrow" presStyleLbl="node1" presStyleIdx="2" presStyleCnt="3"/>
      <dgm:spPr/>
    </dgm:pt>
    <dgm:pt modelId="{2474C95B-C836-4652-B33D-6361E14EFBB2}" type="pres">
      <dgm:prSet presAssocID="{EAE5156F-912C-4C6C-92F2-16210A079358}" presName="descendantArrow" presStyleCnt="0"/>
      <dgm:spPr/>
    </dgm:pt>
    <dgm:pt modelId="{2D233B82-BDDB-4993-81F7-429B3EB9DFEF}" type="pres">
      <dgm:prSet presAssocID="{E65DD409-48B0-49A6-8191-D63AFF895863}" presName="childTextArrow" presStyleLbl="fgAccFollowNode1" presStyleIdx="1" presStyleCnt="4">
        <dgm:presLayoutVars>
          <dgm:bulletEnabled val="1"/>
        </dgm:presLayoutVars>
      </dgm:prSet>
      <dgm:spPr/>
    </dgm:pt>
    <dgm:pt modelId="{1296BF94-785B-4A3C-9F58-D3CE448B6C2F}" type="pres">
      <dgm:prSet presAssocID="{BF9FBC93-289E-4C93-9DE5-C25077799C75}" presName="childTextArrow" presStyleLbl="fgAccFollowNode1" presStyleIdx="2" presStyleCnt="4">
        <dgm:presLayoutVars>
          <dgm:bulletEnabled val="1"/>
        </dgm:presLayoutVars>
      </dgm:prSet>
      <dgm:spPr/>
    </dgm:pt>
    <dgm:pt modelId="{F4E35612-2541-42BE-8099-38158BA120FF}" type="pres">
      <dgm:prSet presAssocID="{5CB44D1B-EDDC-4928-91B4-AD47835C2916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DD50C207-783C-4952-9A9C-96C7ED0DF1D4}" type="presOf" srcId="{BB96BB3C-0C46-4332-9E00-B8712D4DF752}" destId="{984A008F-43D5-4C2B-8A19-115F91671A9D}" srcOrd="0" destOrd="0" presId="urn:microsoft.com/office/officeart/2005/8/layout/process4"/>
    <dgm:cxn modelId="{811FE607-FF05-4943-8EC9-8610D3CE5356}" type="presOf" srcId="{82C6EF1B-C40F-47A9-A248-84F3A9D21FA8}" destId="{A7870ACF-0A81-48EC-BF37-B21E4840E366}" srcOrd="1" destOrd="0" presId="urn:microsoft.com/office/officeart/2005/8/layout/process4"/>
    <dgm:cxn modelId="{FFE92F1D-DBF5-49EE-AE70-B352F38EFCAF}" srcId="{EAE5156F-912C-4C6C-92F2-16210A079358}" destId="{E65DD409-48B0-49A6-8191-D63AFF895863}" srcOrd="0" destOrd="0" parTransId="{0988B727-90F6-4FDE-A7C9-38316DC6BA9F}" sibTransId="{FD045B7E-0328-4EC2-A221-3176B85087BC}"/>
    <dgm:cxn modelId="{44F7BA21-3528-45D3-9B1A-9771D250CE40}" type="presOf" srcId="{5CB44D1B-EDDC-4928-91B4-AD47835C2916}" destId="{F4E35612-2541-42BE-8099-38158BA120FF}" srcOrd="0" destOrd="0" presId="urn:microsoft.com/office/officeart/2005/8/layout/process4"/>
    <dgm:cxn modelId="{0EF5F126-140A-414E-B58B-7F2102BDCD36}" type="presOf" srcId="{82C6EF1B-C40F-47A9-A248-84F3A9D21FA8}" destId="{72CDDFDA-CD58-461E-A8F6-7A4C1068F93E}" srcOrd="0" destOrd="0" presId="urn:microsoft.com/office/officeart/2005/8/layout/process4"/>
    <dgm:cxn modelId="{C2ABBD3D-4DC2-41D6-AB08-9E4DA1426F49}" srcId="{82C6EF1B-C40F-47A9-A248-84F3A9D21FA8}" destId="{FAFE2712-668C-4F62-A7A5-317442346BA3}" srcOrd="0" destOrd="0" parTransId="{A5D39E3A-EC13-4135-BD5F-B1F87E36D0B3}" sibTransId="{2E699744-E949-4D18-A82E-D89D3563B269}"/>
    <dgm:cxn modelId="{BFFE0778-D339-4C07-B016-9C91C8B01B0D}" srcId="{BB96BB3C-0C46-4332-9E00-B8712D4DF752}" destId="{82C6EF1B-C40F-47A9-A248-84F3A9D21FA8}" srcOrd="1" destOrd="0" parTransId="{E3888A98-77AC-46B2-B313-43DD288AEC79}" sibTransId="{ABC853CE-FC64-4603-A5D5-046B4AFED969}"/>
    <dgm:cxn modelId="{044F6288-7CEB-4C5A-8B99-CE8C849CC92B}" type="presOf" srcId="{EAE5156F-912C-4C6C-92F2-16210A079358}" destId="{6D2FD2F8-8D6E-4125-8CE8-1B07AEC3B76E}" srcOrd="1" destOrd="0" presId="urn:microsoft.com/office/officeart/2005/8/layout/process4"/>
    <dgm:cxn modelId="{47D62E8D-F1C6-42CE-A0A1-E7E6480C7712}" srcId="{EAE5156F-912C-4C6C-92F2-16210A079358}" destId="{BF9FBC93-289E-4C93-9DE5-C25077799C75}" srcOrd="1" destOrd="0" parTransId="{BDF73C7A-96EC-4241-9740-13ED4866196F}" sibTransId="{3BE39706-6D00-48F8-BDBE-59533598E23E}"/>
    <dgm:cxn modelId="{060B3C9E-006D-430B-9151-08A040C13E4F}" type="presOf" srcId="{FAFE2712-668C-4F62-A7A5-317442346BA3}" destId="{E271DA9F-2538-457B-A74B-6027EE8FEC8C}" srcOrd="0" destOrd="0" presId="urn:microsoft.com/office/officeart/2005/8/layout/process4"/>
    <dgm:cxn modelId="{02E663A6-7AA2-4FF4-B7A4-8322FFFF5D70}" srcId="{EAE5156F-912C-4C6C-92F2-16210A079358}" destId="{5CB44D1B-EDDC-4928-91B4-AD47835C2916}" srcOrd="2" destOrd="0" parTransId="{990E314D-7B9C-442A-A4B4-B906568D6079}" sibTransId="{55AAC7AF-B9D2-43B9-9143-BDBF849E93AF}"/>
    <dgm:cxn modelId="{727F8EB0-B61C-4417-A2C6-39EF98383DAE}" type="presOf" srcId="{E65DD409-48B0-49A6-8191-D63AFF895863}" destId="{2D233B82-BDDB-4993-81F7-429B3EB9DFEF}" srcOrd="0" destOrd="0" presId="urn:microsoft.com/office/officeart/2005/8/layout/process4"/>
    <dgm:cxn modelId="{0F93FCC7-3AB7-4A1D-A61C-3135204188EA}" srcId="{BB96BB3C-0C46-4332-9E00-B8712D4DF752}" destId="{9E6F30A3-3DE0-41F5-AACB-DDBB6B245BE8}" srcOrd="2" destOrd="0" parTransId="{CFA96FDE-CE17-4302-B933-B6744BD050CE}" sibTransId="{2F7A943F-8B94-428F-8C6B-2205A0B0AC05}"/>
    <dgm:cxn modelId="{1A2454CD-A46C-4B53-80DB-41299CBBB73A}" srcId="{BB96BB3C-0C46-4332-9E00-B8712D4DF752}" destId="{EAE5156F-912C-4C6C-92F2-16210A079358}" srcOrd="0" destOrd="0" parTransId="{F534B92C-6FD6-4B1F-9521-FC0C1A0003CB}" sibTransId="{389D331B-F419-488E-9ADD-D5A0107A4375}"/>
    <dgm:cxn modelId="{8E2367D3-CC36-4E1D-8095-831FA9DFAAEE}" type="presOf" srcId="{9E6F30A3-3DE0-41F5-AACB-DDBB6B245BE8}" destId="{22C26D34-442B-4DE4-BD1C-6B61467C4C98}" srcOrd="0" destOrd="0" presId="urn:microsoft.com/office/officeart/2005/8/layout/process4"/>
    <dgm:cxn modelId="{5316EFDE-1E6A-4BEE-8237-D00A2578A7D8}" type="presOf" srcId="{BF9FBC93-289E-4C93-9DE5-C25077799C75}" destId="{1296BF94-785B-4A3C-9F58-D3CE448B6C2F}" srcOrd="0" destOrd="0" presId="urn:microsoft.com/office/officeart/2005/8/layout/process4"/>
    <dgm:cxn modelId="{887EAEF0-0ABB-445F-ABE2-419A3C819117}" type="presOf" srcId="{EAE5156F-912C-4C6C-92F2-16210A079358}" destId="{91635CFC-F3CB-40E5-BBF8-565D1B75FF8C}" srcOrd="0" destOrd="0" presId="urn:microsoft.com/office/officeart/2005/8/layout/process4"/>
    <dgm:cxn modelId="{1064DBDD-2589-4CE3-BC27-00B607EB8AA1}" type="presParOf" srcId="{984A008F-43D5-4C2B-8A19-115F91671A9D}" destId="{55EFD0DF-4A9D-4A43-A125-79FB6109DFF7}" srcOrd="0" destOrd="0" presId="urn:microsoft.com/office/officeart/2005/8/layout/process4"/>
    <dgm:cxn modelId="{3F3AAAA7-25E5-4D5B-BD82-814BCA7B58E6}" type="presParOf" srcId="{55EFD0DF-4A9D-4A43-A125-79FB6109DFF7}" destId="{22C26D34-442B-4DE4-BD1C-6B61467C4C98}" srcOrd="0" destOrd="0" presId="urn:microsoft.com/office/officeart/2005/8/layout/process4"/>
    <dgm:cxn modelId="{41BA86F2-2C47-47BE-9997-8E89F37E0578}" type="presParOf" srcId="{984A008F-43D5-4C2B-8A19-115F91671A9D}" destId="{EB9FFF31-0AAA-4CC3-BAEF-229BD2BE634B}" srcOrd="1" destOrd="0" presId="urn:microsoft.com/office/officeart/2005/8/layout/process4"/>
    <dgm:cxn modelId="{49A37A64-3B03-4FA6-808C-05E389BCF20E}" type="presParOf" srcId="{984A008F-43D5-4C2B-8A19-115F91671A9D}" destId="{AC34414B-DF44-4D0B-BF9D-3AA6B59FCBDA}" srcOrd="2" destOrd="0" presId="urn:microsoft.com/office/officeart/2005/8/layout/process4"/>
    <dgm:cxn modelId="{88059875-78A7-4834-ADBB-5884E94B8B70}" type="presParOf" srcId="{AC34414B-DF44-4D0B-BF9D-3AA6B59FCBDA}" destId="{72CDDFDA-CD58-461E-A8F6-7A4C1068F93E}" srcOrd="0" destOrd="0" presId="urn:microsoft.com/office/officeart/2005/8/layout/process4"/>
    <dgm:cxn modelId="{EB1CA0AC-D9C0-4817-A0B1-195137D98EC9}" type="presParOf" srcId="{AC34414B-DF44-4D0B-BF9D-3AA6B59FCBDA}" destId="{A7870ACF-0A81-48EC-BF37-B21E4840E366}" srcOrd="1" destOrd="0" presId="urn:microsoft.com/office/officeart/2005/8/layout/process4"/>
    <dgm:cxn modelId="{85E9B518-672C-4E10-B432-AAB4871E9169}" type="presParOf" srcId="{AC34414B-DF44-4D0B-BF9D-3AA6B59FCBDA}" destId="{A8FE4AA1-5C37-477A-8186-FFF2AF589D40}" srcOrd="2" destOrd="0" presId="urn:microsoft.com/office/officeart/2005/8/layout/process4"/>
    <dgm:cxn modelId="{5EA77427-0D7C-4A66-B097-1E5157FCF42A}" type="presParOf" srcId="{A8FE4AA1-5C37-477A-8186-FFF2AF589D40}" destId="{E271DA9F-2538-457B-A74B-6027EE8FEC8C}" srcOrd="0" destOrd="0" presId="urn:microsoft.com/office/officeart/2005/8/layout/process4"/>
    <dgm:cxn modelId="{EF56A4C2-58C3-49FC-984C-5A9DA4BCE9E7}" type="presParOf" srcId="{984A008F-43D5-4C2B-8A19-115F91671A9D}" destId="{344D7943-82DE-4FFD-899C-8F8A4CDD7A03}" srcOrd="3" destOrd="0" presId="urn:microsoft.com/office/officeart/2005/8/layout/process4"/>
    <dgm:cxn modelId="{363A8F54-2BCF-47BB-BF25-880E45202AE0}" type="presParOf" srcId="{984A008F-43D5-4C2B-8A19-115F91671A9D}" destId="{9C9E27EE-259A-490C-BDC4-AAABD4B8834C}" srcOrd="4" destOrd="0" presId="urn:microsoft.com/office/officeart/2005/8/layout/process4"/>
    <dgm:cxn modelId="{39C5E97F-62FA-480D-871F-8D37E5ECEB4B}" type="presParOf" srcId="{9C9E27EE-259A-490C-BDC4-AAABD4B8834C}" destId="{91635CFC-F3CB-40E5-BBF8-565D1B75FF8C}" srcOrd="0" destOrd="0" presId="urn:microsoft.com/office/officeart/2005/8/layout/process4"/>
    <dgm:cxn modelId="{EFEBF586-F058-4432-895B-3196684B545E}" type="presParOf" srcId="{9C9E27EE-259A-490C-BDC4-AAABD4B8834C}" destId="{6D2FD2F8-8D6E-4125-8CE8-1B07AEC3B76E}" srcOrd="1" destOrd="0" presId="urn:microsoft.com/office/officeart/2005/8/layout/process4"/>
    <dgm:cxn modelId="{D120CA8C-7F3F-4835-B55F-21734A30972F}" type="presParOf" srcId="{9C9E27EE-259A-490C-BDC4-AAABD4B8834C}" destId="{2474C95B-C836-4652-B33D-6361E14EFBB2}" srcOrd="2" destOrd="0" presId="urn:microsoft.com/office/officeart/2005/8/layout/process4"/>
    <dgm:cxn modelId="{7605CC18-F6A0-41E1-9858-B74E9C351177}" type="presParOf" srcId="{2474C95B-C836-4652-B33D-6361E14EFBB2}" destId="{2D233B82-BDDB-4993-81F7-429B3EB9DFEF}" srcOrd="0" destOrd="0" presId="urn:microsoft.com/office/officeart/2005/8/layout/process4"/>
    <dgm:cxn modelId="{8C712B5B-BB30-466E-9D8B-C822F89D1B12}" type="presParOf" srcId="{2474C95B-C836-4652-B33D-6361E14EFBB2}" destId="{1296BF94-785B-4A3C-9F58-D3CE448B6C2F}" srcOrd="1" destOrd="0" presId="urn:microsoft.com/office/officeart/2005/8/layout/process4"/>
    <dgm:cxn modelId="{99E48D58-D649-4A0E-82ED-DF7BF1DBEA3D}" type="presParOf" srcId="{2474C95B-C836-4652-B33D-6361E14EFBB2}" destId="{F4E35612-2541-42BE-8099-38158BA120FF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078D8-E7D7-462A-8445-70756B59A934}">
      <dsp:nvSpPr>
        <dsp:cNvPr id="0" name=""/>
        <dsp:cNvSpPr/>
      </dsp:nvSpPr>
      <dsp:spPr>
        <a:xfrm>
          <a:off x="0" y="0"/>
          <a:ext cx="8938260" cy="13057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Any property we wish to store on a surface</a:t>
          </a:r>
        </a:p>
      </dsp:txBody>
      <dsp:txXfrm>
        <a:off x="38244" y="38244"/>
        <a:ext cx="7529240" cy="1229275"/>
      </dsp:txXfrm>
    </dsp:sp>
    <dsp:sp modelId="{CDC1847D-8776-4EF5-ADD6-780AAA7C160C}">
      <dsp:nvSpPr>
        <dsp:cNvPr id="0" name=""/>
        <dsp:cNvSpPr/>
      </dsp:nvSpPr>
      <dsp:spPr>
        <a:xfrm>
          <a:off x="788669" y="1523390"/>
          <a:ext cx="8938260" cy="13057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We convert what we want to store to an image</a:t>
          </a:r>
        </a:p>
      </dsp:txBody>
      <dsp:txXfrm>
        <a:off x="826913" y="1561634"/>
        <a:ext cx="7224355" cy="1229275"/>
      </dsp:txXfrm>
    </dsp:sp>
    <dsp:sp modelId="{F4748BE5-A62D-41B6-82FD-72A76F69B23D}">
      <dsp:nvSpPr>
        <dsp:cNvPr id="0" name=""/>
        <dsp:cNvSpPr/>
      </dsp:nvSpPr>
      <dsp:spPr>
        <a:xfrm>
          <a:off x="1577339" y="3046780"/>
          <a:ext cx="8938260" cy="13057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Then use texture coordinates to access</a:t>
          </a:r>
        </a:p>
      </dsp:txBody>
      <dsp:txXfrm>
        <a:off x="1615583" y="3085024"/>
        <a:ext cx="7224355" cy="1229275"/>
      </dsp:txXfrm>
    </dsp:sp>
    <dsp:sp modelId="{C8507B56-B00C-447C-80EF-33C69B755F56}">
      <dsp:nvSpPr>
        <dsp:cNvPr id="0" name=""/>
        <dsp:cNvSpPr/>
      </dsp:nvSpPr>
      <dsp:spPr>
        <a:xfrm>
          <a:off x="8089513" y="990203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481" y="990203"/>
        <a:ext cx="466810" cy="638681"/>
      </dsp:txXfrm>
    </dsp:sp>
    <dsp:sp modelId="{26220E07-4699-4B08-B9E0-DE4644FE1355}">
      <dsp:nvSpPr>
        <dsp:cNvPr id="0" name=""/>
        <dsp:cNvSpPr/>
      </dsp:nvSpPr>
      <dsp:spPr>
        <a:xfrm>
          <a:off x="8878183" y="2504889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151" y="2504889"/>
        <a:ext cx="466810" cy="638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62C9E-6A7B-440F-A62E-449400D4971D}">
      <dsp:nvSpPr>
        <dsp:cNvPr id="0" name=""/>
        <dsp:cNvSpPr/>
      </dsp:nvSpPr>
      <dsp:spPr>
        <a:xfrm>
          <a:off x="0" y="3295221"/>
          <a:ext cx="7452360" cy="2162022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Start with a point p</a:t>
          </a:r>
        </a:p>
      </dsp:txBody>
      <dsp:txXfrm>
        <a:off x="0" y="3295221"/>
        <a:ext cx="7452360" cy="1167492"/>
      </dsp:txXfrm>
    </dsp:sp>
    <dsp:sp modelId="{1F64D62F-8053-4660-BEA4-346D30ECB553}">
      <dsp:nvSpPr>
        <dsp:cNvPr id="0" name=""/>
        <dsp:cNvSpPr/>
      </dsp:nvSpPr>
      <dsp:spPr>
        <a:xfrm>
          <a:off x="3638" y="4419473"/>
          <a:ext cx="2481694" cy="99453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Convert to surface parameters (s,t)</a:t>
          </a:r>
        </a:p>
      </dsp:txBody>
      <dsp:txXfrm>
        <a:off x="3638" y="4419473"/>
        <a:ext cx="2481694" cy="994530"/>
      </dsp:txXfrm>
    </dsp:sp>
    <dsp:sp modelId="{0321C2A8-158E-437E-B429-F705E391EDAB}">
      <dsp:nvSpPr>
        <dsp:cNvPr id="0" name=""/>
        <dsp:cNvSpPr/>
      </dsp:nvSpPr>
      <dsp:spPr>
        <a:xfrm>
          <a:off x="2485332" y="4419473"/>
          <a:ext cx="2481694" cy="99453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Convert to </a:t>
          </a:r>
          <a:r>
            <a:rPr lang="en-US" sz="2300" kern="1200" dirty="0" err="1"/>
            <a:t>texel</a:t>
          </a:r>
          <a:r>
            <a:rPr lang="en-US" sz="2300" kern="1200" dirty="0"/>
            <a:t> indices (</a:t>
          </a:r>
          <a:r>
            <a:rPr lang="en-US" sz="2300" kern="1200" dirty="0" err="1"/>
            <a:t>i,j</a:t>
          </a:r>
          <a:r>
            <a:rPr lang="en-US" sz="2300" kern="1200" dirty="0"/>
            <a:t>)</a:t>
          </a:r>
        </a:p>
      </dsp:txBody>
      <dsp:txXfrm>
        <a:off x="2485332" y="4419473"/>
        <a:ext cx="2481694" cy="994530"/>
      </dsp:txXfrm>
    </dsp:sp>
    <dsp:sp modelId="{B2A6858B-A817-465F-A372-9F4E63600452}">
      <dsp:nvSpPr>
        <dsp:cNvPr id="0" name=""/>
        <dsp:cNvSpPr/>
      </dsp:nvSpPr>
      <dsp:spPr>
        <a:xfrm>
          <a:off x="4967027" y="4419473"/>
          <a:ext cx="2481694" cy="99453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Retrieve </a:t>
          </a:r>
          <a:r>
            <a:rPr lang="en-US" sz="2300" kern="1200" dirty="0" err="1"/>
            <a:t>texel</a:t>
          </a:r>
          <a:r>
            <a:rPr lang="en-US" sz="2300" kern="1200" dirty="0"/>
            <a:t> </a:t>
          </a:r>
          <a:r>
            <a:rPr lang="en-US" sz="2300" kern="1200" dirty="0" err="1"/>
            <a:t>colour</a:t>
          </a:r>
          <a:endParaRPr lang="en-US" sz="2300" kern="1200" dirty="0"/>
        </a:p>
      </dsp:txBody>
      <dsp:txXfrm>
        <a:off x="4967027" y="4419473"/>
        <a:ext cx="2481694" cy="994530"/>
      </dsp:txXfrm>
    </dsp:sp>
    <dsp:sp modelId="{C5D19AC1-6250-488F-A6B8-51D98A94A96D}">
      <dsp:nvSpPr>
        <dsp:cNvPr id="0" name=""/>
        <dsp:cNvSpPr/>
      </dsp:nvSpPr>
      <dsp:spPr>
        <a:xfrm rot="10800000">
          <a:off x="0" y="2461"/>
          <a:ext cx="7452360" cy="3325190"/>
        </a:xfrm>
        <a:prstGeom prst="upArrowCallou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100" kern="1200" dirty="0" err="1"/>
            <a:t>Given</a:t>
          </a:r>
          <a:r>
            <a:rPr lang="pt-PT" sz="4100" kern="1200" dirty="0"/>
            <a:t> texture </a:t>
          </a:r>
          <a:r>
            <a:rPr lang="pt-PT" sz="4100" kern="1200" dirty="0" err="1"/>
            <a:t>coords</a:t>
          </a:r>
          <a:r>
            <a:rPr lang="pt-PT" sz="4100" kern="1200" dirty="0"/>
            <a:t> for </a:t>
          </a:r>
          <a:r>
            <a:rPr lang="pt-PT" sz="4100" kern="1200" dirty="0" err="1"/>
            <a:t>the</a:t>
          </a:r>
          <a:r>
            <a:rPr lang="pt-PT" sz="4100" kern="1200" dirty="0"/>
            <a:t> pixel </a:t>
          </a:r>
          <a:r>
            <a:rPr lang="pt-PT" sz="4100" kern="1200" dirty="0" err="1"/>
            <a:t>we</a:t>
          </a:r>
          <a:r>
            <a:rPr lang="pt-PT" sz="4100" kern="1200" dirty="0"/>
            <a:t> can </a:t>
          </a:r>
          <a:r>
            <a:rPr lang="pt-PT" sz="4100" kern="1200" dirty="0" err="1"/>
            <a:t>interpolate</a:t>
          </a:r>
          <a:r>
            <a:rPr lang="pt-PT" sz="4100" kern="1200" dirty="0"/>
            <a:t> </a:t>
          </a:r>
          <a:r>
            <a:rPr lang="pt-PT" sz="4100" kern="1200" dirty="0" err="1"/>
            <a:t>texels</a:t>
          </a:r>
          <a:r>
            <a:rPr lang="pt-PT" sz="4100" kern="1200" dirty="0"/>
            <a:t>. </a:t>
          </a:r>
          <a:endParaRPr lang="en-US" sz="4100" kern="1200" dirty="0"/>
        </a:p>
      </dsp:txBody>
      <dsp:txXfrm rot="10800000">
        <a:off x="0" y="2461"/>
        <a:ext cx="7452360" cy="21606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1F8EE-6159-484F-A8CD-18C4F70E9F41}">
      <dsp:nvSpPr>
        <dsp:cNvPr id="0" name=""/>
        <dsp:cNvSpPr/>
      </dsp:nvSpPr>
      <dsp:spPr>
        <a:xfrm>
          <a:off x="0" y="125191"/>
          <a:ext cx="6578523" cy="60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Diffuse reflection constant</a:t>
          </a:r>
        </a:p>
      </dsp:txBody>
      <dsp:txXfrm>
        <a:off x="29700" y="154891"/>
        <a:ext cx="6519123" cy="549000"/>
      </dsp:txXfrm>
    </dsp:sp>
    <dsp:sp modelId="{9F9ED2B8-5F34-4582-86CA-FAF18D767A8E}">
      <dsp:nvSpPr>
        <dsp:cNvPr id="0" name=""/>
        <dsp:cNvSpPr/>
      </dsp:nvSpPr>
      <dsp:spPr>
        <a:xfrm>
          <a:off x="0" y="808471"/>
          <a:ext cx="6578523" cy="60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Specular reflection coefficient</a:t>
          </a:r>
        </a:p>
      </dsp:txBody>
      <dsp:txXfrm>
        <a:off x="29700" y="838171"/>
        <a:ext cx="6519123" cy="549000"/>
      </dsp:txXfrm>
    </dsp:sp>
    <dsp:sp modelId="{1255D963-0C31-4626-8E76-4445F94190BA}">
      <dsp:nvSpPr>
        <dsp:cNvPr id="0" name=""/>
        <dsp:cNvSpPr/>
      </dsp:nvSpPr>
      <dsp:spPr>
        <a:xfrm>
          <a:off x="0" y="1491751"/>
          <a:ext cx="6578523" cy="60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Diffuse, specular, ambient, emissive colours</a:t>
          </a:r>
        </a:p>
      </dsp:txBody>
      <dsp:txXfrm>
        <a:off x="29700" y="1521451"/>
        <a:ext cx="6519123" cy="549000"/>
      </dsp:txXfrm>
    </dsp:sp>
    <dsp:sp modelId="{7C1BCFBE-BDE0-4A54-8163-A62C6D1826E7}">
      <dsp:nvSpPr>
        <dsp:cNvPr id="0" name=""/>
        <dsp:cNvSpPr/>
      </dsp:nvSpPr>
      <dsp:spPr>
        <a:xfrm>
          <a:off x="0" y="2175031"/>
          <a:ext cx="6578523" cy="60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Specular exponent</a:t>
          </a:r>
        </a:p>
      </dsp:txBody>
      <dsp:txXfrm>
        <a:off x="29700" y="2204731"/>
        <a:ext cx="6519123" cy="549000"/>
      </dsp:txXfrm>
    </dsp:sp>
    <dsp:sp modelId="{2A6B1D72-94F8-4C29-8A29-480D2CE996EA}">
      <dsp:nvSpPr>
        <dsp:cNvPr id="0" name=""/>
        <dsp:cNvSpPr/>
      </dsp:nvSpPr>
      <dsp:spPr>
        <a:xfrm>
          <a:off x="0" y="2858311"/>
          <a:ext cx="6578523" cy="60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Whether or not in a shadow</a:t>
          </a:r>
        </a:p>
      </dsp:txBody>
      <dsp:txXfrm>
        <a:off x="29700" y="2888011"/>
        <a:ext cx="6519123" cy="549000"/>
      </dsp:txXfrm>
    </dsp:sp>
    <dsp:sp modelId="{6B606750-E72B-4681-9B23-04AABED74C87}">
      <dsp:nvSpPr>
        <dsp:cNvPr id="0" name=""/>
        <dsp:cNvSpPr/>
      </dsp:nvSpPr>
      <dsp:spPr>
        <a:xfrm>
          <a:off x="0" y="3541591"/>
          <a:ext cx="6578523" cy="60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Extra parameters for lighting equations</a:t>
          </a:r>
        </a:p>
      </dsp:txBody>
      <dsp:txXfrm>
        <a:off x="29700" y="3571291"/>
        <a:ext cx="6519123" cy="549000"/>
      </dsp:txXfrm>
    </dsp:sp>
    <dsp:sp modelId="{0110752B-9959-4564-ACB5-32DB85CC9CC8}">
      <dsp:nvSpPr>
        <dsp:cNvPr id="0" name=""/>
        <dsp:cNvSpPr/>
      </dsp:nvSpPr>
      <dsp:spPr>
        <a:xfrm>
          <a:off x="0" y="4224871"/>
          <a:ext cx="6578523" cy="608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All of these can be made (u,v)-dependent</a:t>
          </a:r>
        </a:p>
      </dsp:txBody>
      <dsp:txXfrm>
        <a:off x="29700" y="4254571"/>
        <a:ext cx="6519123" cy="549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FDE0B-F1D3-4D19-AA56-BF60C018F451}">
      <dsp:nvSpPr>
        <dsp:cNvPr id="0" name=""/>
        <dsp:cNvSpPr/>
      </dsp:nvSpPr>
      <dsp:spPr>
        <a:xfrm>
          <a:off x="299054" y="1056859"/>
          <a:ext cx="932871" cy="9328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1442C1-99F7-420F-BB3D-018F5778D8EE}">
      <dsp:nvSpPr>
        <dsp:cNvPr id="0" name=""/>
        <dsp:cNvSpPr/>
      </dsp:nvSpPr>
      <dsp:spPr>
        <a:xfrm>
          <a:off x="497863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F7DE1E-31D7-4E75-B176-07154500EEBA}">
      <dsp:nvSpPr>
        <dsp:cNvPr id="0" name=""/>
        <dsp:cNvSpPr/>
      </dsp:nvSpPr>
      <dsp:spPr>
        <a:xfrm>
          <a:off x="841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Pictures (e.g. environment map)</a:t>
          </a:r>
        </a:p>
      </dsp:txBody>
      <dsp:txXfrm>
        <a:off x="841" y="2280297"/>
        <a:ext cx="1529296" cy="611718"/>
      </dsp:txXfrm>
    </dsp:sp>
    <dsp:sp modelId="{1B3F90EA-D527-4A9B-9595-89011F18170C}">
      <dsp:nvSpPr>
        <dsp:cNvPr id="0" name=""/>
        <dsp:cNvSpPr/>
      </dsp:nvSpPr>
      <dsp:spPr>
        <a:xfrm>
          <a:off x="2095978" y="1056859"/>
          <a:ext cx="932871" cy="9328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A8BB72-CC5E-431F-842B-79DBBD54CDB4}">
      <dsp:nvSpPr>
        <dsp:cNvPr id="0" name=""/>
        <dsp:cNvSpPr/>
      </dsp:nvSpPr>
      <dsp:spPr>
        <a:xfrm>
          <a:off x="2294787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FB0CAF-5D07-4890-B765-332297E01814}">
      <dsp:nvSpPr>
        <dsp:cNvPr id="0" name=""/>
        <dsp:cNvSpPr/>
      </dsp:nvSpPr>
      <dsp:spPr>
        <a:xfrm>
          <a:off x="1797765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Acquired (scanning devices)</a:t>
          </a:r>
        </a:p>
      </dsp:txBody>
      <dsp:txXfrm>
        <a:off x="1797765" y="2280297"/>
        <a:ext cx="1529296" cy="611718"/>
      </dsp:txXfrm>
    </dsp:sp>
    <dsp:sp modelId="{A4F1BF37-2043-4AE7-B9F5-924223314B0A}">
      <dsp:nvSpPr>
        <dsp:cNvPr id="0" name=""/>
        <dsp:cNvSpPr/>
      </dsp:nvSpPr>
      <dsp:spPr>
        <a:xfrm>
          <a:off x="3892902" y="1056859"/>
          <a:ext cx="932871" cy="9328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887CED-7786-48C0-96CB-2CC536EC33F0}">
      <dsp:nvSpPr>
        <dsp:cNvPr id="0" name=""/>
        <dsp:cNvSpPr/>
      </dsp:nvSpPr>
      <dsp:spPr>
        <a:xfrm>
          <a:off x="4091711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A88DF5-CFCA-496B-BAA6-0BD46C19BC1D}">
      <dsp:nvSpPr>
        <dsp:cNvPr id="0" name=""/>
        <dsp:cNvSpPr/>
      </dsp:nvSpPr>
      <dsp:spPr>
        <a:xfrm>
          <a:off x="3594689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Artist-designed (painted on)</a:t>
          </a:r>
        </a:p>
      </dsp:txBody>
      <dsp:txXfrm>
        <a:off x="3594689" y="2280297"/>
        <a:ext cx="1529296" cy="611718"/>
      </dsp:txXfrm>
    </dsp:sp>
    <dsp:sp modelId="{9EA668D6-606F-4F77-99A4-6B432DB955AA}">
      <dsp:nvSpPr>
        <dsp:cNvPr id="0" name=""/>
        <dsp:cNvSpPr/>
      </dsp:nvSpPr>
      <dsp:spPr>
        <a:xfrm>
          <a:off x="5689826" y="1056859"/>
          <a:ext cx="932871" cy="9328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33A657-1C9F-4872-88DF-9134E6690364}">
      <dsp:nvSpPr>
        <dsp:cNvPr id="0" name=""/>
        <dsp:cNvSpPr/>
      </dsp:nvSpPr>
      <dsp:spPr>
        <a:xfrm>
          <a:off x="5888634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0F5455-17C2-44F1-8315-CCC22A528E82}">
      <dsp:nvSpPr>
        <dsp:cNvPr id="0" name=""/>
        <dsp:cNvSpPr/>
      </dsp:nvSpPr>
      <dsp:spPr>
        <a:xfrm>
          <a:off x="5391613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Spherical projection</a:t>
          </a:r>
        </a:p>
      </dsp:txBody>
      <dsp:txXfrm>
        <a:off x="5391613" y="2280297"/>
        <a:ext cx="1529296" cy="611718"/>
      </dsp:txXfrm>
    </dsp:sp>
    <dsp:sp modelId="{7AF9DBA5-42EE-4B96-B1CC-93B7CFCC201C}">
      <dsp:nvSpPr>
        <dsp:cNvPr id="0" name=""/>
        <dsp:cNvSpPr/>
      </dsp:nvSpPr>
      <dsp:spPr>
        <a:xfrm>
          <a:off x="7486750" y="1056859"/>
          <a:ext cx="932871" cy="9328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54B972-4B3F-4BE8-9C26-4ABF3761BDA9}">
      <dsp:nvSpPr>
        <dsp:cNvPr id="0" name=""/>
        <dsp:cNvSpPr/>
      </dsp:nvSpPr>
      <dsp:spPr>
        <a:xfrm>
          <a:off x="7685558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877D38-220A-4FD2-A3F1-6F43C4F57006}">
      <dsp:nvSpPr>
        <dsp:cNvPr id="0" name=""/>
        <dsp:cNvSpPr/>
      </dsp:nvSpPr>
      <dsp:spPr>
        <a:xfrm>
          <a:off x="7188537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Texture parametrization / deformation</a:t>
          </a:r>
        </a:p>
      </dsp:txBody>
      <dsp:txXfrm>
        <a:off x="7188537" y="2280297"/>
        <a:ext cx="1529296" cy="611718"/>
      </dsp:txXfrm>
    </dsp:sp>
    <dsp:sp modelId="{9BAD5BB8-1655-4F0E-BFB0-DB74B2B7AC86}">
      <dsp:nvSpPr>
        <dsp:cNvPr id="0" name=""/>
        <dsp:cNvSpPr/>
      </dsp:nvSpPr>
      <dsp:spPr>
        <a:xfrm>
          <a:off x="9283674" y="1056859"/>
          <a:ext cx="932871" cy="9328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6C4B86-654A-4491-957C-79990D42DE5B}">
      <dsp:nvSpPr>
        <dsp:cNvPr id="0" name=""/>
        <dsp:cNvSpPr/>
      </dsp:nvSpPr>
      <dsp:spPr>
        <a:xfrm>
          <a:off x="9482482" y="1255668"/>
          <a:ext cx="535253" cy="5352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61868B-A1BB-46BF-8592-AB51A6B96033}">
      <dsp:nvSpPr>
        <dsp:cNvPr id="0" name=""/>
        <dsp:cNvSpPr/>
      </dsp:nvSpPr>
      <dsp:spPr>
        <a:xfrm>
          <a:off x="8985461" y="2280297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Texture synthesis</a:t>
          </a:r>
        </a:p>
      </dsp:txBody>
      <dsp:txXfrm>
        <a:off x="8985461" y="2280297"/>
        <a:ext cx="1529296" cy="611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C26D34-442B-4DE4-BD1C-6B61467C4C98}">
      <dsp:nvSpPr>
        <dsp:cNvPr id="0" name=""/>
        <dsp:cNvSpPr/>
      </dsp:nvSpPr>
      <dsp:spPr>
        <a:xfrm>
          <a:off x="0" y="4105454"/>
          <a:ext cx="6666833" cy="1347501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And the texture will hold the attribute </a:t>
          </a:r>
        </a:p>
      </dsp:txBody>
      <dsp:txXfrm>
        <a:off x="0" y="4105454"/>
        <a:ext cx="6666833" cy="1347501"/>
      </dsp:txXfrm>
    </dsp:sp>
    <dsp:sp modelId="{A7870ACF-0A81-48EC-BF37-B21E4840E366}">
      <dsp:nvSpPr>
        <dsp:cNvPr id="0" name=""/>
        <dsp:cNvSpPr/>
      </dsp:nvSpPr>
      <dsp:spPr>
        <a:xfrm rot="10800000">
          <a:off x="0" y="2053209"/>
          <a:ext cx="6666833" cy="2072457"/>
        </a:xfrm>
        <a:prstGeom prst="upArrowCallou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Render M in 2D</a:t>
          </a:r>
        </a:p>
      </dsp:txBody>
      <dsp:txXfrm rot="-10800000">
        <a:off x="0" y="2053209"/>
        <a:ext cx="6666833" cy="727432"/>
      </dsp:txXfrm>
    </dsp:sp>
    <dsp:sp modelId="{E271DA9F-2538-457B-A74B-6027EE8FEC8C}">
      <dsp:nvSpPr>
        <dsp:cNvPr id="0" name=""/>
        <dsp:cNvSpPr/>
      </dsp:nvSpPr>
      <dsp:spPr>
        <a:xfrm>
          <a:off x="0" y="2780641"/>
          <a:ext cx="6666833" cy="619664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Using U as vertex positions, not P</a:t>
          </a:r>
        </a:p>
      </dsp:txBody>
      <dsp:txXfrm>
        <a:off x="0" y="2780641"/>
        <a:ext cx="6666833" cy="619664"/>
      </dsp:txXfrm>
    </dsp:sp>
    <dsp:sp modelId="{6D2FD2F8-8D6E-4125-8CE8-1B07AEC3B76E}">
      <dsp:nvSpPr>
        <dsp:cNvPr id="0" name=""/>
        <dsp:cNvSpPr/>
      </dsp:nvSpPr>
      <dsp:spPr>
        <a:xfrm rot="10800000">
          <a:off x="0" y="964"/>
          <a:ext cx="6666833" cy="2072457"/>
        </a:xfrm>
        <a:prstGeom prst="upArrowCallou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Given a mesh M with</a:t>
          </a:r>
        </a:p>
      </dsp:txBody>
      <dsp:txXfrm rot="-10800000">
        <a:off x="0" y="964"/>
        <a:ext cx="6666833" cy="727432"/>
      </dsp:txXfrm>
    </dsp:sp>
    <dsp:sp modelId="{2D233B82-BDDB-4993-81F7-429B3EB9DFEF}">
      <dsp:nvSpPr>
        <dsp:cNvPr id="0" name=""/>
        <dsp:cNvSpPr/>
      </dsp:nvSpPr>
      <dsp:spPr>
        <a:xfrm>
          <a:off x="3255" y="728396"/>
          <a:ext cx="2220107" cy="619664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Vertex positions P</a:t>
          </a:r>
        </a:p>
      </dsp:txBody>
      <dsp:txXfrm>
        <a:off x="3255" y="728396"/>
        <a:ext cx="2220107" cy="619664"/>
      </dsp:txXfrm>
    </dsp:sp>
    <dsp:sp modelId="{1296BF94-785B-4A3C-9F58-D3CE448B6C2F}">
      <dsp:nvSpPr>
        <dsp:cNvPr id="0" name=""/>
        <dsp:cNvSpPr/>
      </dsp:nvSpPr>
      <dsp:spPr>
        <a:xfrm>
          <a:off x="2223362" y="728396"/>
          <a:ext cx="2220107" cy="619664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Texture coordinates U</a:t>
          </a:r>
        </a:p>
      </dsp:txBody>
      <dsp:txXfrm>
        <a:off x="2223362" y="728396"/>
        <a:ext cx="2220107" cy="619664"/>
      </dsp:txXfrm>
    </dsp:sp>
    <dsp:sp modelId="{F4E35612-2541-42BE-8099-38158BA120FF}">
      <dsp:nvSpPr>
        <dsp:cNvPr id="0" name=""/>
        <dsp:cNvSpPr/>
      </dsp:nvSpPr>
      <dsp:spPr>
        <a:xfrm>
          <a:off x="4443470" y="728396"/>
          <a:ext cx="2220107" cy="619664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Attribute values A</a:t>
          </a:r>
        </a:p>
      </dsp:txBody>
      <dsp:txXfrm>
        <a:off x="4443470" y="728396"/>
        <a:ext cx="2220107" cy="619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172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872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6081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741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122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9717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8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5945026" y="6632578"/>
            <a:ext cx="290043" cy="225423"/>
          </a:xfrm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704B830A-699A-4F1C-91A9-DE7FABC0A29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D6E14050-6699-4C8B-9256-E11E9BB193BC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5681416-E618-4768-B0F6-0DC116B8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2ADFA220-583B-499D-B19D-3DC7DFC81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862261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13/10/2021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6.m4v"/><Relationship Id="rId7" Type="http://schemas.openxmlformats.org/officeDocument/2006/relationships/image" Target="../media/image27.png"/><Relationship Id="rId2" Type="http://schemas.openxmlformats.org/officeDocument/2006/relationships/video" Target="../media/media5.m4v"/><Relationship Id="rId1" Type="http://schemas.microsoft.com/office/2007/relationships/media" Target="../media/media5.m4v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6.m4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8.avi"/><Relationship Id="rId7" Type="http://schemas.openxmlformats.org/officeDocument/2006/relationships/image" Target="../media/image29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8.avi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1.avi"/><Relationship Id="rId1" Type="http://schemas.microsoft.com/office/2007/relationships/media" Target="../media/media11.avi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avi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video" Target="../media/media4.avi"/><Relationship Id="rId5" Type="http://schemas.microsoft.com/office/2007/relationships/media" Target="../media/media4.avi"/><Relationship Id="rId10" Type="http://schemas.openxmlformats.org/officeDocument/2006/relationships/image" Target="../media/image7.png"/><Relationship Id="rId4" Type="http://schemas.openxmlformats.org/officeDocument/2006/relationships/video" Target="../media/media3.avi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5. Textures &amp; Mipmaps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</a:t>
            </a:r>
            <a:r>
              <a:rPr lang="pt-PT"/>
              <a:t>Hamish Carr &amp; Dr</a:t>
            </a:r>
            <a:r>
              <a:rPr lang="pt-PT" dirty="0"/>
              <a:t>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Texture Interpolation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7" y="1059041"/>
            <a:ext cx="4563070" cy="55185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1A4CAEF-4992-47FB-A835-14A88F6EF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" t="14283" r="58524" b="6643"/>
          <a:stretch/>
        </p:blipFill>
        <p:spPr>
          <a:xfrm>
            <a:off x="6411849" y="1059041"/>
            <a:ext cx="4125016" cy="458730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9A7C1C6-1E3A-45F7-A95F-0053FF3D13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989" t="13858" r="58536" b="6895"/>
          <a:stretch/>
        </p:blipFill>
        <p:spPr>
          <a:xfrm>
            <a:off x="6411848" y="1059041"/>
            <a:ext cx="4123281" cy="45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505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Bilinear Interpolation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3759398"/>
            <a:ext cx="8876109" cy="2634258"/>
          </a:xfrm>
        </p:spPr>
        <p:txBody>
          <a:bodyPr/>
          <a:lstStyle/>
          <a:p>
            <a:r>
              <a:rPr lang="en-US"/>
              <a:t>Interpolates on a quadrilateral</a:t>
            </a:r>
          </a:p>
          <a:p>
            <a:r>
              <a:rPr lang="en-US"/>
              <a:t>Iterates linear interpolation twice</a:t>
            </a:r>
          </a:p>
          <a:p>
            <a:r>
              <a:rPr lang="en-US"/>
              <a:t>Linear along the edges</a:t>
            </a:r>
          </a:p>
          <a:p>
            <a:r>
              <a:rPr lang="en-US"/>
              <a:t>Commonly used for texture interpolation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902" y="803672"/>
            <a:ext cx="4152305" cy="29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35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3" y="3630433"/>
            <a:ext cx="2230953" cy="1728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9" y="1293045"/>
            <a:ext cx="3000662" cy="2135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491" y="1797617"/>
            <a:ext cx="8717507" cy="32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8333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Bilinear Surface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4304109"/>
            <a:ext cx="8876109" cy="2089547"/>
          </a:xfrm>
        </p:spPr>
        <p:txBody>
          <a:bodyPr/>
          <a:lstStyle/>
          <a:p>
            <a:r>
              <a:rPr lang="en-US"/>
              <a:t>We get a small height field</a:t>
            </a:r>
          </a:p>
          <a:p>
            <a:r>
              <a:rPr lang="en-US"/>
              <a:t>Which is smooth / twisted</a:t>
            </a:r>
          </a:p>
          <a:p>
            <a:r>
              <a:rPr lang="en-US"/>
              <a:t>So we'll see more of these later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48" y="1418024"/>
            <a:ext cx="4152305" cy="25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42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7945" y="1059041"/>
            <a:ext cx="8777883" cy="5284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RGBValue BilinearLookup(Image tex, float s, float t)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{ // BilinearLookup()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int i = s;                    // truncates s to get i  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int j = t;                    // truncates t to get j  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float sParm = s - i;          // compute s for interpolation    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float tParm = t - j;          // compute t for interpolation</a:t>
            </a:r>
          </a:p>
          <a:p>
            <a:pPr algn="l">
              <a:lnSpc>
                <a:spcPct val="100000"/>
              </a:lnSpc>
            </a:pPr>
            <a:endParaRPr lang="en-US" sz="1687">
              <a:latin typeface="Courier" charset="0"/>
            </a:endParaRP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// grab four nearest texel colours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RGBValue colour00 = tex[i][j];  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RGBValue colour01 = tex[i][j+1];    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RGBValue colour10 = tex[i+1][j];  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RGBValue colour11 = tex[i+1][j+1];  </a:t>
            </a:r>
          </a:p>
          <a:p>
            <a:pPr algn="l">
              <a:lnSpc>
                <a:spcPct val="100000"/>
              </a:lnSpc>
            </a:pPr>
            <a:endParaRPr lang="en-US" sz="1687">
              <a:latin typeface="Courier" charset="0"/>
            </a:endParaRP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// compute colours on edges  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RGBValue colour0 = colour00 + tParm * (colour01 - colour00);    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RGBValue colour1 = colour10 + tParm * (colour11 - colour10);</a:t>
            </a:r>
          </a:p>
          <a:p>
            <a:pPr algn="l">
              <a:lnSpc>
                <a:spcPct val="100000"/>
              </a:lnSpc>
            </a:pPr>
            <a:endParaRPr lang="en-US" sz="1687">
              <a:latin typeface="Courier" charset="0"/>
            </a:endParaRP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// compute colour for interpolated texel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return colour1 + sParm * (colour1 - colour0);  </a:t>
            </a:r>
          </a:p>
          <a:p>
            <a:pPr algn="l">
              <a:lnSpc>
                <a:spcPct val="100000"/>
              </a:lnSpc>
            </a:pPr>
            <a:r>
              <a:rPr lang="en-US" sz="1687">
                <a:latin typeface="Courier" charset="0"/>
              </a:rPr>
              <a:t>  } // BilinearLookup()</a:t>
            </a:r>
          </a:p>
        </p:txBody>
      </p:sp>
    </p:spTree>
    <p:extLst>
      <p:ext uri="{BB962C8B-B14F-4D97-AF65-F5344CB8AC3E}">
        <p14:creationId xmlns:p14="http://schemas.microsoft.com/office/powerpoint/2010/main" val="408551236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Bilinear Interpolation</a:t>
            </a:r>
          </a:p>
        </p:txBody>
      </p:sp>
      <p:pic>
        <p:nvPicPr>
          <p:cNvPr id="4" name="earthpoleline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62055" y="1059041"/>
            <a:ext cx="4572000" cy="4572000"/>
          </a:xfrm>
          <a:prstGeom prst="rect">
            <a:avLst/>
          </a:prstGeom>
        </p:spPr>
      </p:pic>
      <p:pic>
        <p:nvPicPr>
          <p:cNvPr id="5" name="earthpoleneares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945" y="1059041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1160" y="5716745"/>
            <a:ext cx="6009680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61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rPr lang="en-GB" dirty="0"/>
              <a:t>Replace vs. Modulate</a:t>
            </a:r>
            <a:endParaRPr dirty="0"/>
          </a:p>
        </p:txBody>
      </p:sp>
      <p:sp>
        <p:nvSpPr>
          <p:cNvPr id="92" name="Shape 92"/>
          <p:cNvSpPr/>
          <p:nvPr/>
        </p:nvSpPr>
        <p:spPr>
          <a:xfrm>
            <a:off x="2341289" y="5802501"/>
            <a:ext cx="97520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tabLst>
                <a:tab pos="1066800" algn="l"/>
              </a:tabLst>
            </a:lvl1pPr>
          </a:lstStyle>
          <a:p>
            <a:r>
              <a:rPr sz="1266" dirty="0"/>
              <a:t>GL_REPLACE</a:t>
            </a:r>
          </a:p>
        </p:txBody>
      </p:sp>
      <p:sp>
        <p:nvSpPr>
          <p:cNvPr id="93" name="Shape 93"/>
          <p:cNvSpPr/>
          <p:nvPr/>
        </p:nvSpPr>
        <p:spPr>
          <a:xfrm>
            <a:off x="7892649" y="5790094"/>
            <a:ext cx="113826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tabLst>
                <a:tab pos="1066800" algn="l"/>
              </a:tabLst>
            </a:lvl1pPr>
          </a:lstStyle>
          <a:p>
            <a:r>
              <a:rPr sz="1266" dirty="0"/>
              <a:t>GL_MODULATE</a:t>
            </a:r>
          </a:p>
        </p:txBody>
      </p:sp>
      <p:pic>
        <p:nvPicPr>
          <p:cNvPr id="2" name="vid4">
            <a:hlinkClick r:id="" action="ppaction://media"/>
            <a:extLst>
              <a:ext uri="{FF2B5EF4-FFF2-40B4-BE49-F238E27FC236}">
                <a16:creationId xmlns:a16="http://schemas.microsoft.com/office/drawing/2014/main" id="{0405DE38-E0EA-4442-AAF7-26B14CDB8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2749" y="1055499"/>
            <a:ext cx="4512265" cy="4512265"/>
          </a:xfrm>
          <a:prstGeom prst="rect">
            <a:avLst/>
          </a:prstGeom>
        </p:spPr>
      </p:pic>
      <p:pic>
        <p:nvPicPr>
          <p:cNvPr id="3" name="vid5">
            <a:hlinkClick r:id="" action="ppaction://media"/>
            <a:extLst>
              <a:ext uri="{FF2B5EF4-FFF2-40B4-BE49-F238E27FC236}">
                <a16:creationId xmlns:a16="http://schemas.microsoft.com/office/drawing/2014/main" id="{A6ABA570-04C5-4581-9C00-9E881D7FC9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08329" y="87500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1939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. . . </a:t>
            </a:r>
          </a:p>
        </p:txBody>
      </p:sp>
      <p:pic>
        <p:nvPicPr>
          <p:cNvPr id="3" name="double">
            <a:hlinkClick r:id="" action="ppaction://media"/>
            <a:extLst>
              <a:ext uri="{FF2B5EF4-FFF2-40B4-BE49-F238E27FC236}">
                <a16:creationId xmlns:a16="http://schemas.microsoft.com/office/drawing/2014/main" id="{0BF47DBA-847B-47D9-9B97-5DA04EE1B5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73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Happening?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+mn-lt"/>
                <a:ea typeface="+mn-ea"/>
              </a:rPr>
              <a:t>Perspective </a:t>
            </a:r>
            <a:r>
              <a:rPr lang="en-US" sz="2200" i="1" dirty="0">
                <a:latin typeface="+mn-lt"/>
                <a:ea typeface="+mn-ea"/>
              </a:rPr>
              <a:t>increases</a:t>
            </a:r>
            <a:r>
              <a:rPr lang="en-US" sz="2200" dirty="0">
                <a:latin typeface="+mn-lt"/>
                <a:ea typeface="+mn-ea"/>
              </a:rPr>
              <a:t> background frequency</a:t>
            </a:r>
          </a:p>
          <a:p>
            <a:r>
              <a:rPr lang="en-US" sz="2200" dirty="0">
                <a:latin typeface="+mn-lt"/>
                <a:ea typeface="+mn-ea"/>
              </a:rPr>
              <a:t>No longer band-limited</a:t>
            </a:r>
          </a:p>
          <a:p>
            <a:r>
              <a:rPr lang="en-US" sz="2200" dirty="0">
                <a:latin typeface="+mn-lt"/>
                <a:ea typeface="+mn-ea"/>
              </a:rPr>
              <a:t>Result: </a:t>
            </a:r>
            <a:r>
              <a:rPr lang="en-US" sz="2200" dirty="0" err="1">
                <a:latin typeface="+mn-lt"/>
                <a:ea typeface="+mn-ea"/>
              </a:rPr>
              <a:t>Moire</a:t>
            </a:r>
            <a:r>
              <a:rPr lang="en-US" sz="2200" dirty="0">
                <a:latin typeface="+mn-lt"/>
                <a:ea typeface="+mn-ea"/>
              </a:rPr>
              <a:t> patterns / aliasing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141" y="640080"/>
            <a:ext cx="5340781" cy="5577840"/>
          </a:xfrm>
          <a:prstGeom prst="rect">
            <a:avLst/>
          </a:prstGeom>
        </p:spPr>
      </p:pic>
      <p:pic>
        <p:nvPicPr>
          <p:cNvPr id="21" name="Leeds_logo_new.png">
            <a:extLst>
              <a:ext uri="{FF2B5EF4-FFF2-40B4-BE49-F238E27FC236}">
                <a16:creationId xmlns:a16="http://schemas.microsoft.com/office/drawing/2014/main" id="{9D86C896-C29B-4D5B-889E-F1689F084AB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3">
            <a:extLst>
              <a:ext uri="{FF2B5EF4-FFF2-40B4-BE49-F238E27FC236}">
                <a16:creationId xmlns:a16="http://schemas.microsoft.com/office/drawing/2014/main" id="{EAA4CDFF-66F0-4118-8800-F8ED50665213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881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Point Sampling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latin typeface="+mn-lt"/>
                <a:ea typeface="+mn-ea"/>
              </a:rPr>
              <a:t>Point sampling is best if it's </a:t>
            </a:r>
            <a:r>
              <a:rPr lang="en-US" sz="1800" i="1">
                <a:latin typeface="+mn-lt"/>
                <a:ea typeface="+mn-ea"/>
              </a:rPr>
              <a:t>dense</a:t>
            </a:r>
          </a:p>
          <a:p>
            <a:r>
              <a:rPr lang="en-US" sz="1800">
                <a:latin typeface="+mn-lt"/>
                <a:ea typeface="+mn-ea"/>
              </a:rPr>
              <a:t>Perspective causes frequency to decrease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774" y="2734056"/>
            <a:ext cx="7656844" cy="3483864"/>
          </a:xfrm>
          <a:prstGeom prst="rect">
            <a:avLst/>
          </a:prstGeom>
        </p:spPr>
      </p:pic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B08F6DD8-960C-486B-B223-9CF44715E6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DE04419F-DA7C-48E3-A8CF-BE2240AAE5C7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295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7AA66F-6EEF-4E7B-8953-7F8D01B1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pt-PT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90D4EB3-7445-4178-947E-995D66A80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pt-PT" sz="2400"/>
              <a:t>What are textures? </a:t>
            </a:r>
          </a:p>
          <a:p>
            <a:r>
              <a:rPr lang="pt-PT" sz="2400"/>
              <a:t>How to sample from textures?</a:t>
            </a:r>
          </a:p>
          <a:p>
            <a:r>
              <a:rPr lang="pt-PT" sz="2400"/>
              <a:t>Texture interpolation</a:t>
            </a:r>
          </a:p>
          <a:p>
            <a:r>
              <a:rPr lang="pt-PT" sz="2400"/>
              <a:t>Practical uses of textures</a:t>
            </a:r>
          </a:p>
          <a:p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997268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Correct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Integrate the light over patches</a:t>
            </a:r>
          </a:p>
          <a:p>
            <a:r>
              <a:rPr lang="en-US" sz="2000">
                <a:latin typeface="+mn-lt"/>
                <a:ea typeface="+mn-ea"/>
              </a:rPr>
              <a:t>But this wastes samples on background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341" y="807593"/>
            <a:ext cx="5400373" cy="5239568"/>
          </a:xfrm>
          <a:prstGeom prst="rect">
            <a:avLst/>
          </a:prstGeom>
          <a:effectLst/>
        </p:spPr>
      </p:pic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B3D64936-F20C-4C3C-9617-2C3885EAA0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315335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Approximation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4295179"/>
            <a:ext cx="8876109" cy="2098477"/>
          </a:xfrm>
        </p:spPr>
        <p:txBody>
          <a:bodyPr/>
          <a:lstStyle/>
          <a:p>
            <a:r>
              <a:rPr lang="en-US" dirty="0"/>
              <a:t>Compute patches at half resolution</a:t>
            </a:r>
          </a:p>
          <a:p>
            <a:r>
              <a:rPr lang="en-US" dirty="0"/>
              <a:t>Repeat recursively</a:t>
            </a:r>
          </a:p>
          <a:p>
            <a:r>
              <a:rPr lang="en-US" i="1" dirty="0"/>
              <a:t>Mipmaps</a:t>
            </a:r>
            <a:r>
              <a:rPr lang="en-US" dirty="0"/>
              <a:t> = multum in parvum maps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306" y="1397034"/>
            <a:ext cx="7765388" cy="256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552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037" y="629266"/>
            <a:ext cx="3750387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Improvement?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Choosing transition range is important</a:t>
            </a:r>
          </a:p>
          <a:p>
            <a:r>
              <a:rPr lang="en-US" sz="2000">
                <a:latin typeface="+mn-lt"/>
                <a:ea typeface="+mn-ea"/>
              </a:rPr>
              <a:t>And you never </a:t>
            </a:r>
            <a:r>
              <a:rPr lang="en-US" sz="2000" i="1">
                <a:latin typeface="+mn-lt"/>
                <a:ea typeface="+mn-ea"/>
              </a:rPr>
              <a:t>quite</a:t>
            </a:r>
            <a:r>
              <a:rPr lang="en-US" sz="2000">
                <a:latin typeface="+mn-lt"/>
                <a:ea typeface="+mn-ea"/>
              </a:rPr>
              <a:t> get it right</a:t>
            </a:r>
          </a:p>
          <a:p>
            <a:r>
              <a:rPr lang="en-US" sz="2000">
                <a:latin typeface="+mn-lt"/>
                <a:ea typeface="+mn-ea"/>
              </a:rPr>
              <a:t>So how to make it less abrupt?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085" y="807593"/>
            <a:ext cx="5016885" cy="5239568"/>
          </a:xfrm>
          <a:prstGeom prst="rect">
            <a:avLst/>
          </a:prstGeom>
          <a:effectLst/>
        </p:spPr>
      </p:pic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8216B25A-6DCF-4C8B-8391-BAA64C7CE28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54210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Trilinear Mipmapping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5358384" y="640081"/>
                <a:ext cx="6024654" cy="52578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2400" dirty="0">
                    <a:latin typeface="+mn-lt"/>
                    <a:ea typeface="+mn-ea"/>
                  </a:rPr>
                  <a:t>Identify two ranges (distances) </a:t>
                </a:r>
                <a:r>
                  <a:rPr lang="en-US" sz="2400" i="1" dirty="0">
                    <a:latin typeface="+mn-lt"/>
                    <a:ea typeface="+mn-ea"/>
                  </a:rPr>
                  <a:t>near, far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𝑛𝑒𝑎𝑟</m:t>
                    </m:r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𝑑𝑖𝑠𝑡𝑎𝑛𝑐𝑒</m:t>
                    </m:r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𝑓𝑎𝑟</m:t>
                    </m:r>
                  </m:oMath>
                </a14:m>
                <a:endParaRPr lang="en-US" i="1" dirty="0">
                  <a:latin typeface="+mn-lt"/>
                  <a:ea typeface="+mn-ea"/>
                </a:endParaRPr>
              </a:p>
              <a:p>
                <a:pPr lvl="1"/>
                <a:r>
                  <a:rPr lang="en-US" dirty="0" err="1">
                    <a:latin typeface="+mn-lt"/>
                    <a:ea typeface="+mn-ea"/>
                  </a:rPr>
                  <a:t>Parametrise</a:t>
                </a:r>
                <a:r>
                  <a:rPr lang="en-US" dirty="0">
                    <a:latin typeface="+mn-lt"/>
                    <a:ea typeface="+mn-ea"/>
                  </a:rPr>
                  <a:t> pixel distance as: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+mn-ea"/>
                      </a:rPr>
                      <m:t>𝑑𝑖𝑠𝑡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+mn-ea"/>
                      </a:rPr>
                      <m:t>_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+mn-ea"/>
                      </a:rPr>
                      <m:t>𝑝𝑎𝑟𝑚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  <m:t>𝑑𝑖𝑠𝑡𝑎𝑛𝑐𝑒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  <m:t>𝑛𝑒𝑎𝑟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  <m:t>𝑓𝑎𝑟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  <m:t>𝑛𝑒𝑎𝑟</m:t>
                        </m:r>
                      </m:den>
                    </m:f>
                  </m:oMath>
                </a14:m>
                <a:endParaRPr lang="en-US" sz="2400" dirty="0">
                  <a:latin typeface="+mn-lt"/>
                  <a:ea typeface="+mn-ea"/>
                </a:endParaRPr>
              </a:p>
              <a:p>
                <a:r>
                  <a:rPr lang="en-US" sz="2400" dirty="0">
                    <a:latin typeface="+mn-lt"/>
                    <a:ea typeface="+mn-ea"/>
                  </a:rPr>
                  <a:t>Use bilinear interpolation twice</a:t>
                </a:r>
              </a:p>
              <a:p>
                <a:r>
                  <a:rPr lang="en-US" sz="2400" dirty="0">
                    <a:latin typeface="+mn-lt"/>
                    <a:ea typeface="+mn-ea"/>
                  </a:rPr>
                  <a:t>Then interpolate between the two </a:t>
                </a:r>
                <a:r>
                  <a:rPr lang="en-US" sz="2400" dirty="0" err="1">
                    <a:latin typeface="+mn-lt"/>
                    <a:ea typeface="+mn-ea"/>
                  </a:rPr>
                  <a:t>colours</a:t>
                </a:r>
                <a:endParaRPr lang="en-US" sz="2400" dirty="0">
                  <a:latin typeface="+mn-lt"/>
                  <a:ea typeface="+mn-ea"/>
                </a:endParaRPr>
              </a:p>
              <a:p>
                <a:pPr lvl="1"/>
                <a:r>
                  <a:rPr lang="en-US" dirty="0">
                    <a:latin typeface="+mn-lt"/>
                    <a:ea typeface="+mn-ea"/>
                  </a:rPr>
                  <a:t>Result: trilinear interpolation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58384" y="640081"/>
                <a:ext cx="6024654" cy="5257800"/>
              </a:xfrm>
              <a:blipFill>
                <a:blip r:embed="rId3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Leeds_logo_new.png">
            <a:extLst>
              <a:ext uri="{FF2B5EF4-FFF2-40B4-BE49-F238E27FC236}">
                <a16:creationId xmlns:a16="http://schemas.microsoft.com/office/drawing/2014/main" id="{91EB5685-917A-43E8-82AE-6BE7283D303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3">
            <a:extLst>
              <a:ext uri="{FF2B5EF4-FFF2-40B4-BE49-F238E27FC236}">
                <a16:creationId xmlns:a16="http://schemas.microsoft.com/office/drawing/2014/main" id="{C6446233-67AD-44C5-95D1-784192B4D0B5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1695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/>
              <a:t>Trilinear Interpolation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315332"/>
            <a:ext cx="6286500" cy="29467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4518422"/>
            <a:ext cx="8876109" cy="1875234"/>
          </a:xfrm>
        </p:spPr>
        <p:txBody>
          <a:bodyPr/>
          <a:lstStyle/>
          <a:p>
            <a:r>
              <a:rPr lang="en-US"/>
              <a:t>Same idea as before, but repeated three times</a:t>
            </a:r>
          </a:p>
          <a:p>
            <a:r>
              <a:rPr lang="en-US"/>
              <a:t>Development is similar</a:t>
            </a:r>
          </a:p>
        </p:txBody>
      </p:sp>
    </p:spTree>
    <p:extLst>
      <p:ext uri="{BB962C8B-B14F-4D97-AF65-F5344CB8AC3E}">
        <p14:creationId xmlns:p14="http://schemas.microsoft.com/office/powerpoint/2010/main" val="37102498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Trilinear Equation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92394"/>
            <a:ext cx="6780700" cy="407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8902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Trilinear Mipmapping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996" y="643467"/>
            <a:ext cx="5334295" cy="5571066"/>
          </a:xfrm>
          <a:prstGeom prst="rect">
            <a:avLst/>
          </a:prstGeom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16A77D8F-C2DC-4913-A3C7-67EAF12B968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E524A37C-5D0A-4D97-BC00-4BBF23983965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8359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E4611-603F-475E-9D33-D15F930B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Comparison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19BA479-9390-4BFB-BC6F-E524CA7B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E1053-ADF7-458A-910C-11A7796B6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03" y="2180762"/>
            <a:ext cx="3399305" cy="3550188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1D310F8-8B9F-48E1-B2E0-15F39D876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47" y="2169934"/>
            <a:ext cx="3409672" cy="3561016"/>
          </a:xfrm>
          <a:prstGeom prst="rect">
            <a:avLst/>
          </a:prstGeom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E08AE89-AF92-4461-BACE-5E3327B4B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004" y="2180762"/>
            <a:ext cx="3409672" cy="35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49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152183D7-FDEC-478C-8EFD-619125B9F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+mj-lt"/>
              </a:rPr>
              <a:t>More generally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Mipmapping is a special case</a:t>
            </a:r>
          </a:p>
          <a:p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We need a more general solution</a:t>
            </a:r>
          </a:p>
          <a:p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But scaling up &amp; scaling down are different</a:t>
            </a:r>
          </a:p>
          <a:p>
            <a:pPr lvl="1"/>
            <a:r>
              <a:rPr lang="en-US" sz="2000">
                <a:solidFill>
                  <a:srgbClr val="FFFFFF"/>
                </a:solidFill>
                <a:latin typeface="+mn-lt"/>
                <a:ea typeface="+mn-ea"/>
              </a:rPr>
              <a:t>And this requires some image processing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8B96263B-29F9-4390-86B2-7253D8CA3F5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20556427-421D-459B-8A41-511F461A09EC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74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 of Mappable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+mn-lt"/>
                <a:ea typeface="+mn-ea"/>
              </a:rPr>
              <a:t>Normal vectors</a:t>
            </a:r>
          </a:p>
          <a:p>
            <a:r>
              <a:rPr lang="en-US" sz="2400" dirty="0" err="1">
                <a:latin typeface="+mn-lt"/>
                <a:ea typeface="+mn-ea"/>
              </a:rPr>
              <a:t>Colours</a:t>
            </a:r>
            <a:endParaRPr lang="en-US" sz="2400" dirty="0">
              <a:latin typeface="+mn-lt"/>
              <a:ea typeface="+mn-ea"/>
            </a:endParaRPr>
          </a:p>
          <a:p>
            <a:r>
              <a:rPr lang="en-US" sz="2400" dirty="0">
                <a:latin typeface="+mn-lt"/>
                <a:ea typeface="+mn-ea"/>
              </a:rPr>
              <a:t>Material properties</a:t>
            </a:r>
          </a:p>
          <a:p>
            <a:r>
              <a:rPr lang="en-US" sz="2400" dirty="0">
                <a:latin typeface="+mn-lt"/>
                <a:ea typeface="+mn-ea"/>
              </a:rPr>
              <a:t>BSSDFs</a:t>
            </a:r>
          </a:p>
          <a:p>
            <a:r>
              <a:rPr lang="en-US" sz="2400" dirty="0">
                <a:latin typeface="+mn-lt"/>
                <a:ea typeface="+mn-ea"/>
              </a:rPr>
              <a:t>Surface deformations</a:t>
            </a:r>
          </a:p>
          <a:p>
            <a:r>
              <a:rPr lang="en-US" sz="2400" dirty="0">
                <a:latin typeface="+mn-lt"/>
                <a:ea typeface="+mn-ea"/>
              </a:rPr>
              <a:t>Random seeds (use Nearest </a:t>
            </a:r>
            <a:r>
              <a:rPr lang="en-US" sz="2400" dirty="0" err="1">
                <a:latin typeface="+mn-lt"/>
                <a:ea typeface="+mn-ea"/>
              </a:rPr>
              <a:t>Neighbour</a:t>
            </a:r>
            <a:r>
              <a:rPr lang="en-US" sz="2400" dirty="0">
                <a:latin typeface="+mn-lt"/>
                <a:ea typeface="+mn-ea"/>
              </a:rPr>
              <a:t>)</a:t>
            </a:r>
          </a:p>
          <a:p>
            <a:r>
              <a:rPr lang="en-US" sz="2400" dirty="0">
                <a:latin typeface="+mn-lt"/>
                <a:ea typeface="+mn-ea"/>
              </a:rPr>
              <a:t>Coefficients for calculations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D2E9408E-1BCA-4E5D-963E-89319EC00F9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A2716293-B5CC-4CAA-8740-E680321D578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755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Textures &amp;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765051" y="2286000"/>
                <a:ext cx="3384000" cy="384480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+mn-lt"/>
                    <a:ea typeface="+mn-ea"/>
                  </a:rPr>
                  <a:t>An image mapped to a surface</a:t>
                </a:r>
              </a:p>
              <a:p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+mn-lt"/>
                    <a:ea typeface="+mn-ea"/>
                  </a:rPr>
                  <a:t>Substitutes for geometric detail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bg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𝑓</m:t>
                    </m:r>
                    <m:r>
                      <a:rPr lang="en-US" sz="2000" b="0" i="1">
                        <a:solidFill>
                          <a:schemeClr val="bg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:</m:t>
                    </m:r>
                    <m:r>
                      <a:rPr lang="en-US" sz="2000" b="0" i="1">
                        <a:solidFill>
                          <a:schemeClr val="bg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  <m:r>
                      <a:rPr lang="en-US" sz="2000" b="0" i="1">
                        <a:solidFill>
                          <a:schemeClr val="bg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p>
                      <m:sSupPr>
                        <m:ctrlPr>
                          <a:rPr lang="en-US" sz="2000" b="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sz="2000" b="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i="1" dirty="0">
                  <a:solidFill>
                    <a:schemeClr val="bg1">
                      <a:alpha val="60000"/>
                    </a:schemeClr>
                  </a:solidFill>
                  <a:latin typeface="+mn-lt"/>
                  <a:ea typeface="+mn-ea"/>
                </a:endParaRPr>
              </a:p>
              <a:p>
                <a:pPr lvl="1"/>
                <a:r>
                  <a:rPr lang="en-US" sz="2000" i="1" dirty="0">
                    <a:solidFill>
                      <a:schemeClr val="bg1">
                        <a:alpha val="60000"/>
                      </a:schemeClr>
                    </a:solidFill>
                    <a:latin typeface="+mn-lt"/>
                    <a:ea typeface="+mn-ea"/>
                  </a:rPr>
                  <a:t>M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+mn-lt"/>
                    <a:ea typeface="+mn-ea"/>
                  </a:rPr>
                  <a:t> is the manifold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i="1" dirty="0">
                    <a:solidFill>
                      <a:schemeClr val="bg1">
                        <a:alpha val="60000"/>
                      </a:schemeClr>
                    </a:solidFill>
                    <a:latin typeface="+mn-lt"/>
                    <a:ea typeface="+mn-ea"/>
                  </a:rPr>
                  <a:t> 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+mn-lt"/>
                    <a:ea typeface="+mn-ea"/>
                  </a:rPr>
                  <a:t>is the data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65051" y="2286000"/>
                <a:ext cx="3384000" cy="3844800"/>
              </a:xfrm>
              <a:blipFill>
                <a:blip r:embed="rId4"/>
                <a:stretch>
                  <a:fillRect l="-1622" t="-158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80647493-846E-44E1-B253-43C599AE5F0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">
            <a:extLst>
              <a:ext uri="{FF2B5EF4-FFF2-40B4-BE49-F238E27FC236}">
                <a16:creationId xmlns:a16="http://schemas.microsoft.com/office/drawing/2014/main" id="{02A58CA6-D1B0-4C76-A7ED-C86B775922F9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pic>
        <p:nvPicPr>
          <p:cNvPr id="6" name="vid0">
            <a:hlinkClick r:id="" action="ppaction://media"/>
            <a:extLst>
              <a:ext uri="{FF2B5EF4-FFF2-40B4-BE49-F238E27FC236}">
                <a16:creationId xmlns:a16="http://schemas.microsoft.com/office/drawing/2014/main" id="{305F3F78-3579-454A-B83B-E24DDA6E4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3127" y="508170"/>
            <a:ext cx="5841659" cy="58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016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3196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the Phong Model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7112945-8D3F-461A-ADA5-9D9DFFBA8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1728168"/>
              </p:ext>
            </p:extLst>
          </p:nvPr>
        </p:nvGraphicFramePr>
        <p:xfrm>
          <a:off x="5116653" y="933454"/>
          <a:ext cx="6578523" cy="495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AE751B97-BE80-4D9F-9C81-D805A3BF16F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">
            <a:extLst>
              <a:ext uri="{FF2B5EF4-FFF2-40B4-BE49-F238E27FC236}">
                <a16:creationId xmlns:a16="http://schemas.microsoft.com/office/drawing/2014/main" id="{CC6A76A7-F35C-4320-9776-1C4AC77F94F9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8408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Environment Maps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85073"/>
            <a:ext cx="6780700" cy="50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557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Irradiance Mapping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Diffuse surfaces are a different summation</a:t>
            </a:r>
          </a:p>
          <a:p>
            <a:r>
              <a:rPr lang="en-US" sz="2000">
                <a:latin typeface="+mn-lt"/>
                <a:ea typeface="+mn-ea"/>
              </a:rPr>
              <a:t>So precompute the lighting on them</a:t>
            </a:r>
          </a:p>
          <a:p>
            <a:r>
              <a:rPr lang="en-US" sz="2000">
                <a:latin typeface="+mn-lt"/>
                <a:ea typeface="+mn-ea"/>
              </a:rPr>
              <a:t>Approximates room lighting</a:t>
            </a:r>
          </a:p>
          <a:p>
            <a:r>
              <a:rPr lang="en-US" sz="2000">
                <a:latin typeface="+mn-lt"/>
                <a:ea typeface="+mn-ea"/>
              </a:rPr>
              <a:t>Apply to multiple objects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833" y="807593"/>
            <a:ext cx="2567388" cy="5239568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C1BECBE1-2D93-48C3-AB8A-B609A0BBCB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200524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Bump Mapping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latin typeface="+mn-lt"/>
                <a:ea typeface="+mn-ea"/>
              </a:rPr>
              <a:t>Models small changes in normal vectors</a:t>
            </a:r>
          </a:p>
          <a:p>
            <a:r>
              <a:rPr lang="en-US" sz="1900">
                <a:latin typeface="+mn-lt"/>
                <a:ea typeface="+mn-ea"/>
              </a:rPr>
              <a:t>Simulates shadows from surface roughness</a:t>
            </a:r>
          </a:p>
          <a:p>
            <a:r>
              <a:rPr lang="en-US" sz="1900">
                <a:latin typeface="+mn-lt"/>
                <a:ea typeface="+mn-ea"/>
              </a:rPr>
              <a:t>Stores per-pixel normal vectors</a:t>
            </a:r>
            <a:endParaRPr lang="en-US" sz="1900" i="1">
              <a:latin typeface="+mn-lt"/>
              <a:ea typeface="+mn-ea"/>
            </a:endParaRPr>
          </a:p>
          <a:p>
            <a:pPr lvl="1"/>
            <a:r>
              <a:rPr lang="en-US" sz="1900">
                <a:latin typeface="+mn-lt"/>
                <a:ea typeface="+mn-ea"/>
              </a:rPr>
              <a:t>i)	convert </a:t>
            </a:r>
            <a:r>
              <a:rPr lang="en-US" sz="1900" i="1">
                <a:latin typeface="+mn-lt"/>
                <a:ea typeface="+mn-ea"/>
              </a:rPr>
              <a:t>(x,y,z)</a:t>
            </a:r>
            <a:r>
              <a:rPr lang="en-US" sz="1900">
                <a:latin typeface="+mn-lt"/>
                <a:ea typeface="+mn-ea"/>
              </a:rPr>
              <a:t> to </a:t>
            </a:r>
            <a:r>
              <a:rPr lang="en-US" sz="1900" i="1">
                <a:latin typeface="+mn-lt"/>
                <a:ea typeface="+mn-ea"/>
              </a:rPr>
              <a:t>(r,g,b)</a:t>
            </a:r>
          </a:p>
          <a:p>
            <a:pPr lvl="1"/>
            <a:r>
              <a:rPr lang="en-US" sz="1900">
                <a:latin typeface="+mn-lt"/>
                <a:ea typeface="+mn-ea"/>
              </a:rPr>
              <a:t>ii)	normal perturbation stored as </a:t>
            </a:r>
            <a:r>
              <a:rPr lang="en-US" sz="1900" i="1">
                <a:latin typeface="+mn-lt"/>
                <a:ea typeface="+mn-ea"/>
              </a:rPr>
              <a:t>(r,g)</a:t>
            </a:r>
          </a:p>
          <a:p>
            <a:pPr lvl="1"/>
            <a:r>
              <a:rPr lang="en-US" sz="1900">
                <a:latin typeface="+mn-lt"/>
                <a:ea typeface="+mn-ea"/>
              </a:rPr>
              <a:t>iii)	height field stored as </a:t>
            </a:r>
            <a:r>
              <a:rPr lang="en-US" sz="1900" i="1">
                <a:latin typeface="+mn-lt"/>
                <a:ea typeface="+mn-ea"/>
              </a:rPr>
              <a:t>(r)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617D80-4878-4023-B80F-2CACAF7E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83" y="807593"/>
            <a:ext cx="4990688" cy="5239568"/>
          </a:xfrm>
          <a:prstGeom prst="rect">
            <a:avLst/>
          </a:prstGeom>
          <a:effectLst/>
        </p:spPr>
      </p:pic>
      <p:pic>
        <p:nvPicPr>
          <p:cNvPr id="11" name="Leeds_logo_new.png">
            <a:extLst>
              <a:ext uri="{FF2B5EF4-FFF2-40B4-BE49-F238E27FC236}">
                <a16:creationId xmlns:a16="http://schemas.microsoft.com/office/drawing/2014/main" id="{865B7269-EAF9-4F37-A0EC-FF8310328B0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243618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Volumetric Contours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Why not </a:t>
            </a:r>
            <a:r>
              <a:rPr lang="en-US" sz="2000" i="1">
                <a:latin typeface="+mn-lt"/>
                <a:ea typeface="+mn-ea"/>
              </a:rPr>
              <a:t>3</a:t>
            </a:r>
            <a:r>
              <a:rPr lang="en-US" sz="2000">
                <a:latin typeface="+mn-lt"/>
                <a:ea typeface="+mn-ea"/>
              </a:rPr>
              <a:t> coordinates?</a:t>
            </a:r>
          </a:p>
          <a:p>
            <a:r>
              <a:rPr lang="en-US" sz="2000">
                <a:latin typeface="+mn-lt"/>
                <a:ea typeface="+mn-ea"/>
              </a:rPr>
              <a:t>Specify position in space</a:t>
            </a:r>
          </a:p>
          <a:p>
            <a:r>
              <a:rPr lang="en-US" sz="2000">
                <a:latin typeface="+mn-lt"/>
                <a:ea typeface="+mn-ea"/>
              </a:rPr>
              <a:t>Use that to look up texture</a:t>
            </a:r>
          </a:p>
          <a:p>
            <a:r>
              <a:rPr lang="en-US" sz="2000">
                <a:latin typeface="+mn-lt"/>
                <a:ea typeface="+mn-ea"/>
              </a:rPr>
              <a:t>Result: marble/wood/cheese</a:t>
            </a:r>
          </a:p>
          <a:p>
            <a:r>
              <a:rPr lang="en-US" sz="2000">
                <a:latin typeface="+mn-lt"/>
                <a:ea typeface="+mn-ea"/>
              </a:rPr>
              <a:t>But volumetric textures are expensive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6295AA3D-7F3E-4B16-805C-E438F1E0066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213539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Video Textures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Store each frame as a slice in 3D</a:t>
            </a:r>
          </a:p>
          <a:p>
            <a:r>
              <a:rPr lang="en-US" sz="2000">
                <a:latin typeface="+mn-lt"/>
                <a:ea typeface="+mn-ea"/>
              </a:rPr>
              <a:t>Store (u,v) coordinates for the screen</a:t>
            </a:r>
          </a:p>
          <a:p>
            <a:r>
              <a:rPr lang="en-US" sz="2000">
                <a:latin typeface="+mn-lt"/>
                <a:ea typeface="+mn-ea"/>
              </a:rPr>
              <a:t>Set w = t based on the </a:t>
            </a:r>
            <a:r>
              <a:rPr lang="en-US" sz="2000" i="1">
                <a:latin typeface="+mn-lt"/>
                <a:ea typeface="+mn-ea"/>
              </a:rPr>
              <a:t>time </a:t>
            </a:r>
            <a:r>
              <a:rPr lang="en-US" sz="2000">
                <a:latin typeface="+mn-lt"/>
                <a:ea typeface="+mn-ea"/>
              </a:rPr>
              <a:t>you render</a:t>
            </a:r>
          </a:p>
          <a:p>
            <a:r>
              <a:rPr lang="en-US" sz="2000">
                <a:latin typeface="+mn-lt"/>
                <a:ea typeface="+mn-ea"/>
              </a:rPr>
              <a:t>Result – video plays back on surface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21-09-22 10-21-20">
            <a:hlinkClick r:id="" action="ppaction://media"/>
            <a:extLst>
              <a:ext uri="{FF2B5EF4-FFF2-40B4-BE49-F238E27FC236}">
                <a16:creationId xmlns:a16="http://schemas.microsoft.com/office/drawing/2014/main" id="{A7546E98-29F6-428A-AC58-6959F1300C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81" end="1702"/>
                </p14:media>
              </p:ext>
            </p:extLst>
          </p:nvPr>
        </p:nvPicPr>
        <p:blipFill rotWithShape="1">
          <a:blip r:embed="rId4"/>
          <a:srcRect l="23498" t="17970" r="26966" b="43735"/>
          <a:stretch/>
        </p:blipFill>
        <p:spPr>
          <a:xfrm>
            <a:off x="5405862" y="2118612"/>
            <a:ext cx="6019331" cy="2617530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9524248D-F7FE-47FD-AF08-35B61133256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05546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Light Maps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latin typeface="+mn-lt"/>
                <a:ea typeface="+mn-ea"/>
              </a:rPr>
              <a:t>Precompute lighting from each light source</a:t>
            </a:r>
          </a:p>
          <a:p>
            <a:r>
              <a:rPr lang="en-US" sz="2000">
                <a:latin typeface="+mn-lt"/>
                <a:ea typeface="+mn-ea"/>
              </a:rPr>
              <a:t>Store in separate textures</a:t>
            </a:r>
          </a:p>
          <a:p>
            <a:r>
              <a:rPr lang="en-US" sz="2000">
                <a:latin typeface="+mn-lt"/>
                <a:ea typeface="+mn-ea"/>
              </a:rPr>
              <a:t>Compute final lighting as sum of active lights</a:t>
            </a:r>
          </a:p>
          <a:p>
            <a:r>
              <a:rPr lang="en-US" sz="2000">
                <a:latin typeface="+mn-lt"/>
                <a:ea typeface="+mn-ea"/>
              </a:rPr>
              <a:t>Ignores characters in the scene</a:t>
            </a:r>
          </a:p>
          <a:p>
            <a:r>
              <a:rPr lang="en-US" sz="2000">
                <a:latin typeface="+mn-lt"/>
                <a:ea typeface="+mn-ea"/>
              </a:rPr>
              <a:t>But massively speeds up scenery rendering</a:t>
            </a:r>
          </a:p>
          <a:p>
            <a:r>
              <a:rPr lang="en-US" sz="2000">
                <a:latin typeface="+mn-lt"/>
                <a:ea typeface="+mn-ea"/>
              </a:rPr>
              <a:t>Leads to shadow maps (next term)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32C7BA-DAB2-4936-B1F9-B386C8108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9" r="-1" b="2386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31DDFB-0009-40BA-9F2A-C42FE265A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69" b="34068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56625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5F63FF5A-B9E2-4989-825C-C62CD37C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3605572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+mj-lt"/>
              </a:rPr>
              <a:t>Projective Lighting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48931" y="2438401"/>
            <a:ext cx="3605571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latin typeface="+mn-lt"/>
                <a:ea typeface="+mn-ea"/>
              </a:rPr>
              <a:t>Light coming </a:t>
            </a:r>
            <a:r>
              <a:rPr lang="en-US" sz="1800" i="1">
                <a:latin typeface="+mn-lt"/>
                <a:ea typeface="+mn-ea"/>
              </a:rPr>
              <a:t>through</a:t>
            </a:r>
            <a:r>
              <a:rPr lang="en-US" sz="1800">
                <a:latin typeface="+mn-lt"/>
                <a:ea typeface="+mn-ea"/>
              </a:rPr>
              <a:t> a translucent surface</a:t>
            </a:r>
          </a:p>
          <a:p>
            <a:r>
              <a:rPr lang="en-US" sz="1800">
                <a:latin typeface="+mn-lt"/>
                <a:ea typeface="+mn-ea"/>
              </a:rPr>
              <a:t>Store the light colour in a texture map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03" r="6414" b="-1"/>
          <a:stretch/>
        </p:blipFill>
        <p:spPr>
          <a:xfrm>
            <a:off x="5283708" y="722376"/>
            <a:ext cx="6263640" cy="5413248"/>
          </a:xfrm>
          <a:prstGeom prst="rect">
            <a:avLst/>
          </a:prstGeom>
          <a:effectLst/>
        </p:spPr>
      </p:pic>
      <p:pic>
        <p:nvPicPr>
          <p:cNvPr id="14" name="Leeds_logo_new.png">
            <a:extLst>
              <a:ext uri="{FF2B5EF4-FFF2-40B4-BE49-F238E27FC236}">
                <a16:creationId xmlns:a16="http://schemas.microsoft.com/office/drawing/2014/main" id="{2AA8F731-5490-4F78-BE48-04A116E35E9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3">
            <a:extLst>
              <a:ext uri="{FF2B5EF4-FFF2-40B4-BE49-F238E27FC236}">
                <a16:creationId xmlns:a16="http://schemas.microsoft.com/office/drawing/2014/main" id="{77DE197F-EBCD-4815-B4B4-A2A12D11B4B8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2713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you design Textures?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249B85CF-4F04-40A7-B122-6D3FA9BB65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26719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Leeds_logo_new.png">
            <a:extLst>
              <a:ext uri="{FF2B5EF4-FFF2-40B4-BE49-F238E27FC236}">
                <a16:creationId xmlns:a16="http://schemas.microsoft.com/office/drawing/2014/main" id="{DFA0F7DE-E495-4A21-909E-045FA0A998C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3">
            <a:extLst>
              <a:ext uri="{FF2B5EF4-FFF2-40B4-BE49-F238E27FC236}">
                <a16:creationId xmlns:a16="http://schemas.microsoft.com/office/drawing/2014/main" id="{3568BF50-DED1-40E4-B26A-8A5A1DBCC80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5202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2B1CE-2E10-A746-8A4C-9986C08C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Creating Textures from attributes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54FC1A0-EAF1-490D-BC6F-E54631CC31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74592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309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. . .</a:t>
            </a:r>
          </a:p>
        </p:txBody>
      </p:sp>
      <p:graphicFrame>
        <p:nvGraphicFramePr>
          <p:cNvPr id="21" name="Text Placeholder 2">
            <a:extLst>
              <a:ext uri="{FF2B5EF4-FFF2-40B4-BE49-F238E27FC236}">
                <a16:creationId xmlns:a16="http://schemas.microsoft.com/office/drawing/2014/main" id="{C5E04AF5-75DB-411C-B9F9-C03084D8A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19621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Leeds_logo_new.png">
            <a:extLst>
              <a:ext uri="{FF2B5EF4-FFF2-40B4-BE49-F238E27FC236}">
                <a16:creationId xmlns:a16="http://schemas.microsoft.com/office/drawing/2014/main" id="{396F7B71-2E9F-4883-8766-4BB99FE101F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">
            <a:extLst>
              <a:ext uri="{FF2B5EF4-FFF2-40B4-BE49-F238E27FC236}">
                <a16:creationId xmlns:a16="http://schemas.microsoft.com/office/drawing/2014/main" id="{329815D8-740C-4E2C-A5F5-0A3EBE6CCF59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18515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 dirty="0"/>
              <a:t>Artist Designed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78594" y="1252623"/>
            <a:ext cx="3844750" cy="946547"/>
          </a:xfrm>
        </p:spPr>
        <p:txBody>
          <a:bodyPr/>
          <a:lstStyle/>
          <a:p>
            <a:r>
              <a:rPr lang="en-US" dirty="0"/>
              <a:t>Painted onto a model, </a:t>
            </a:r>
            <a:r>
              <a:rPr lang="en-US" dirty="0" err="1"/>
              <a:t>uv</a:t>
            </a:r>
            <a:r>
              <a:rPr lang="en-US" dirty="0"/>
              <a:t> </a:t>
            </a:r>
            <a:r>
              <a:rPr lang="en-US" dirty="0" err="1"/>
              <a:t>coords</a:t>
            </a:r>
            <a:r>
              <a:rPr lang="en-US" dirty="0"/>
              <a:t> set by hand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107" y="44648"/>
            <a:ext cx="6259917" cy="6181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73107" y="6226317"/>
            <a:ext cx="3109677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25" dirty="0">
                <a:latin typeface="Arial" charset="0"/>
              </a:rPr>
              <a:t>Othman Ahmad - screenshot CC BY-SA 3.0</a:t>
            </a: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122161566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 dirty="0"/>
              <a:t>Texture Boundaries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52894" y="4738746"/>
            <a:ext cx="10432298" cy="1575716"/>
          </a:xfrm>
        </p:spPr>
        <p:txBody>
          <a:bodyPr/>
          <a:lstStyle/>
          <a:p>
            <a:r>
              <a:rPr lang="en-US" dirty="0"/>
              <a:t>What do we do at the </a:t>
            </a:r>
            <a:r>
              <a:rPr lang="en-US" i="1" dirty="0"/>
              <a:t>edge</a:t>
            </a:r>
            <a:r>
              <a:rPr lang="en-US" dirty="0"/>
              <a:t> of the texture?</a:t>
            </a:r>
          </a:p>
          <a:p>
            <a:r>
              <a:rPr lang="en-US" dirty="0"/>
              <a:t>We know that we can clamp or repeat</a:t>
            </a:r>
          </a:p>
          <a:p>
            <a:r>
              <a:rPr lang="en-US" dirty="0"/>
              <a:t>Repeating works for a torus or flat sheet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4" y="891176"/>
            <a:ext cx="3817087" cy="3817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12" y="1201903"/>
            <a:ext cx="5995086" cy="317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092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552" y="2564565"/>
            <a:ext cx="3649127" cy="1014392"/>
          </a:xfrm>
        </p:spPr>
        <p:txBody>
          <a:bodyPr/>
          <a:lstStyle/>
          <a:p>
            <a:r>
              <a:rPr lang="en-US" dirty="0"/>
              <a:t>Texture Seams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4430926" y="1647424"/>
            <a:ext cx="7632793" cy="3126595"/>
          </a:xfrm>
        </p:spPr>
        <p:txBody>
          <a:bodyPr/>
          <a:lstStyle/>
          <a:p>
            <a:r>
              <a:rPr lang="en-US" dirty="0"/>
              <a:t>Most surfaces are </a:t>
            </a:r>
            <a:r>
              <a:rPr lang="en-US" i="1" dirty="0"/>
              <a:t>genus 0</a:t>
            </a:r>
            <a:endParaRPr lang="en-US" dirty="0"/>
          </a:p>
          <a:p>
            <a:r>
              <a:rPr lang="en-US" dirty="0"/>
              <a:t>A torus is </a:t>
            </a:r>
            <a:r>
              <a:rPr lang="en-US" i="1" dirty="0"/>
              <a:t>genus 1</a:t>
            </a:r>
            <a:endParaRPr lang="en-US" dirty="0"/>
          </a:p>
          <a:p>
            <a:r>
              <a:rPr lang="en-US" dirty="0"/>
              <a:t>Which means we can’t just use repeat</a:t>
            </a:r>
          </a:p>
          <a:p>
            <a:r>
              <a:rPr lang="en-US" dirty="0"/>
              <a:t>And we end up with seams in the textures</a:t>
            </a:r>
          </a:p>
          <a:p>
            <a:r>
              <a:rPr lang="en-US" dirty="0"/>
              <a:t>Or map (project) each surface to a sphere</a:t>
            </a:r>
          </a:p>
          <a:p>
            <a:r>
              <a:rPr lang="en-US" dirty="0"/>
              <a:t>Which we can cover with a single texture</a:t>
            </a:r>
          </a:p>
        </p:txBody>
      </p:sp>
    </p:spTree>
    <p:extLst>
      <p:ext uri="{BB962C8B-B14F-4D97-AF65-F5344CB8AC3E}">
        <p14:creationId xmlns:p14="http://schemas.microsoft.com/office/powerpoint/2010/main" val="248847143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Texture Distortion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latin typeface="+mn-lt"/>
                <a:ea typeface="+mn-ea"/>
              </a:rPr>
              <a:t>Texture details are unevenly distributed</a:t>
            </a:r>
          </a:p>
          <a:p>
            <a:r>
              <a:rPr lang="en-US" sz="1600">
                <a:latin typeface="+mn-lt"/>
                <a:ea typeface="+mn-ea"/>
              </a:rPr>
              <a:t>How do we use texels </a:t>
            </a:r>
            <a:r>
              <a:rPr lang="en-US" sz="1600" i="1">
                <a:latin typeface="+mn-lt"/>
                <a:ea typeface="+mn-ea"/>
              </a:rPr>
              <a:t>efficiently?</a:t>
            </a:r>
            <a:endParaRPr lang="en-US" sz="1600">
              <a:latin typeface="+mn-lt"/>
              <a:ea typeface="+mn-ea"/>
            </a:endParaRPr>
          </a:p>
        </p:txBody>
      </p:sp>
      <p:pic>
        <p:nvPicPr>
          <p:cNvPr id="5" name="vid6">
            <a:hlinkClick r:id="" action="ppaction://media"/>
            <a:extLst>
              <a:ext uri="{FF2B5EF4-FFF2-40B4-BE49-F238E27FC236}">
                <a16:creationId xmlns:a16="http://schemas.microsoft.com/office/drawing/2014/main" id="{E8E7A82F-BFFF-457C-9C53-55CE56EA73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8982" y="952500"/>
            <a:ext cx="4829963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95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Texture Synthesis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latin typeface="+mn-lt"/>
                <a:ea typeface="+mn-ea"/>
              </a:rPr>
              <a:t>Write code to create texture</a:t>
            </a:r>
          </a:p>
          <a:p>
            <a:r>
              <a:rPr lang="en-US" sz="2400">
                <a:latin typeface="+mn-lt"/>
                <a:ea typeface="+mn-ea"/>
              </a:rPr>
              <a:t>Not good for humans</a:t>
            </a:r>
          </a:p>
          <a:p>
            <a:r>
              <a:rPr lang="en-US" sz="2400">
                <a:latin typeface="+mn-lt"/>
                <a:ea typeface="+mn-ea"/>
              </a:rPr>
              <a:t>Pretty good for some tasks</a:t>
            </a:r>
          </a:p>
          <a:p>
            <a:pPr lvl="1"/>
            <a:r>
              <a:rPr lang="en-US">
                <a:latin typeface="+mn-lt"/>
                <a:ea typeface="+mn-ea"/>
              </a:rPr>
              <a:t>Fourier Synthesis</a:t>
            </a:r>
          </a:p>
          <a:p>
            <a:pPr lvl="1"/>
            <a:r>
              <a:rPr lang="en-US">
                <a:latin typeface="+mn-lt"/>
                <a:ea typeface="+mn-ea"/>
              </a:rPr>
              <a:t>Perlin Noise</a:t>
            </a:r>
          </a:p>
          <a:p>
            <a:pPr lvl="1"/>
            <a:r>
              <a:rPr lang="en-US">
                <a:latin typeface="+mn-lt"/>
                <a:ea typeface="+mn-ea"/>
              </a:rPr>
              <a:t>Reaction-Diffusion</a:t>
            </a:r>
          </a:p>
          <a:p>
            <a:pPr lvl="1"/>
            <a:r>
              <a:rPr lang="en-US">
                <a:latin typeface="+mn-lt"/>
                <a:ea typeface="+mn-ea"/>
              </a:rPr>
              <a:t>Data-Driven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DE95DE93-757F-4198-84B0-130F194F03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BD6EBD22-D8CF-4E64-B5CF-6B4D868ABA6F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5942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 dirty="0"/>
              <a:t>Fourier Synthesis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4860607"/>
            <a:ext cx="8876109" cy="1533049"/>
          </a:xfrm>
        </p:spPr>
        <p:txBody>
          <a:bodyPr/>
          <a:lstStyle/>
          <a:p>
            <a:r>
              <a:rPr lang="en-US" dirty="0"/>
              <a:t>Define a sum of sines &amp; cosines</a:t>
            </a:r>
          </a:p>
          <a:p>
            <a:r>
              <a:rPr lang="en-US" dirty="0"/>
              <a:t>Use that for a mottled appearance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745" y="1219775"/>
            <a:ext cx="7142511" cy="317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2186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 dirty="0" err="1"/>
              <a:t>Perlin</a:t>
            </a:r>
            <a:r>
              <a:rPr lang="en-US" dirty="0"/>
              <a:t> Noise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4107656"/>
            <a:ext cx="8876109" cy="2286000"/>
          </a:xfrm>
        </p:spPr>
        <p:txBody>
          <a:bodyPr/>
          <a:lstStyle/>
          <a:p>
            <a:r>
              <a:rPr lang="en-US" dirty="0" err="1"/>
              <a:t>Randomise</a:t>
            </a:r>
            <a:r>
              <a:rPr lang="en-US" dirty="0"/>
              <a:t> some points</a:t>
            </a:r>
          </a:p>
          <a:p>
            <a:r>
              <a:rPr lang="en-US" dirty="0"/>
              <a:t>Use spline curves / surfaces to interpolate</a:t>
            </a:r>
          </a:p>
          <a:p>
            <a:r>
              <a:rPr lang="en-US" dirty="0"/>
              <a:t>Use this to generate an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28" y="1538575"/>
            <a:ext cx="2089547" cy="20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92" y="1538575"/>
            <a:ext cx="2107406" cy="2089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696" y="1151929"/>
            <a:ext cx="1825195" cy="29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1091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 dirty="0"/>
              <a:t>Reaction-Diffusion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4286250"/>
            <a:ext cx="8876109" cy="2107406"/>
          </a:xfrm>
        </p:spPr>
        <p:txBody>
          <a:bodyPr/>
          <a:lstStyle/>
          <a:p>
            <a:r>
              <a:rPr lang="en-US" dirty="0"/>
              <a:t>Models pigment production in skin</a:t>
            </a:r>
          </a:p>
          <a:p>
            <a:r>
              <a:rPr lang="en-US" dirty="0"/>
              <a:t>Useful for animal coats, &amp;c.</a:t>
            </a:r>
          </a:p>
          <a:p>
            <a:r>
              <a:rPr lang="en-US" dirty="0"/>
              <a:t>Essentially a small numerical simulation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26" y="1334988"/>
            <a:ext cx="2531566" cy="2531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367" y="1334989"/>
            <a:ext cx="3393281" cy="25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908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 dirty="0"/>
              <a:t>Data-Driven Generation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4277320"/>
            <a:ext cx="8876109" cy="2116336"/>
          </a:xfrm>
        </p:spPr>
        <p:txBody>
          <a:bodyPr/>
          <a:lstStyle/>
          <a:p>
            <a:r>
              <a:rPr lang="en-US" dirty="0"/>
              <a:t>Use a small travelling window</a:t>
            </a:r>
          </a:p>
          <a:p>
            <a:r>
              <a:rPr lang="en-US" dirty="0"/>
              <a:t>Pick a matching window in sample image</a:t>
            </a:r>
          </a:p>
          <a:p>
            <a:r>
              <a:rPr lang="en-US" dirty="0"/>
              <a:t>Copy next pixel based on that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65" y="1108814"/>
            <a:ext cx="1730127" cy="3168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422" y="1241226"/>
            <a:ext cx="2393156" cy="3036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730" y="885887"/>
            <a:ext cx="1772543" cy="419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4315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</p:spPr>
        <p:txBody>
          <a:bodyPr/>
          <a:lstStyle/>
          <a:p>
            <a:r>
              <a:rPr lang="en-US" dirty="0"/>
              <a:t>Image (Re-</a:t>
            </a:r>
            <a:r>
              <a:rPr lang="en-US"/>
              <a:t>)Synthesis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1657946" y="5429250"/>
            <a:ext cx="8876109" cy="964406"/>
          </a:xfrm>
        </p:spPr>
        <p:txBody>
          <a:bodyPr/>
          <a:lstStyle/>
          <a:p>
            <a:r>
              <a:rPr lang="en-US" dirty="0"/>
              <a:t>Huge overlap with </a:t>
            </a:r>
            <a:r>
              <a:rPr lang="en-US"/>
              <a:t>image processing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28653" y="1578758"/>
            <a:ext cx="6134695" cy="3330773"/>
            <a:chOff x="2463800" y="2203450"/>
            <a:chExt cx="8724900" cy="4737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5100" y="2203450"/>
              <a:ext cx="3403600" cy="47371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3800" y="2203450"/>
              <a:ext cx="3403600" cy="473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6924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Adding Textures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50" name="Shape 248">
            <a:extLst>
              <a:ext uri="{FF2B5EF4-FFF2-40B4-BE49-F238E27FC236}">
                <a16:creationId xmlns:a16="http://schemas.microsoft.com/office/drawing/2014/main" id="{7F08F978-9FC4-405D-931D-B5116488F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557577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F1A8D959-188B-4F43-8A46-5E707BAF2DA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477C0C11-5923-47D6-A7D0-57032A1BC81C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33856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latin typeface="+mn-lt"/>
                <a:ea typeface="+mn-ea"/>
              </a:rPr>
              <a:t>Texture mapping is an indirection</a:t>
            </a:r>
          </a:p>
          <a:p>
            <a:r>
              <a:rPr lang="en-US" sz="2400">
                <a:latin typeface="+mn-lt"/>
                <a:ea typeface="+mn-ea"/>
              </a:rPr>
              <a:t>Allows mapping </a:t>
            </a:r>
            <a:r>
              <a:rPr lang="en-US" sz="2400" i="1">
                <a:latin typeface="+mn-lt"/>
                <a:ea typeface="+mn-ea"/>
              </a:rPr>
              <a:t>any</a:t>
            </a:r>
            <a:r>
              <a:rPr lang="en-US" sz="2400">
                <a:latin typeface="+mn-lt"/>
                <a:ea typeface="+mn-ea"/>
              </a:rPr>
              <a:t> property to surface</a:t>
            </a:r>
          </a:p>
          <a:p>
            <a:r>
              <a:rPr lang="en-US" sz="2400">
                <a:latin typeface="+mn-lt"/>
                <a:ea typeface="+mn-ea"/>
              </a:rPr>
              <a:t>Therefore used as a lookup mechanism</a:t>
            </a:r>
          </a:p>
          <a:p>
            <a:r>
              <a:rPr lang="en-US" sz="2400">
                <a:latin typeface="+mn-lt"/>
                <a:ea typeface="+mn-ea"/>
              </a:rPr>
              <a:t>Either in an array or in a function</a:t>
            </a:r>
          </a:p>
          <a:p>
            <a:r>
              <a:rPr lang="en-US" sz="2400">
                <a:latin typeface="+mn-lt"/>
                <a:ea typeface="+mn-ea"/>
              </a:rPr>
              <a:t>Many, many variations</a:t>
            </a:r>
          </a:p>
          <a:p>
            <a:r>
              <a:rPr lang="en-US" sz="2400">
                <a:latin typeface="+mn-lt"/>
                <a:ea typeface="+mn-ea"/>
              </a:rPr>
              <a:t>Geometry underneath drives a lot of it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103C442F-E979-4870-B57A-AD792FCC4D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17E68E67-485E-43E6-9218-7D1020F15B7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6759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xfrm>
            <a:off x="2015132" y="178594"/>
            <a:ext cx="9414867" cy="100905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GB" dirty="0"/>
              <a:t>Analytic Solution: Spherical coordinates</a:t>
            </a:r>
            <a:endParaRPr dirty="0"/>
          </a:p>
        </p:txBody>
      </p:sp>
      <p:pic>
        <p:nvPicPr>
          <p:cNvPr id="254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359" y="1187648"/>
            <a:ext cx="6268641" cy="538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 flipH="1">
            <a:off x="1752599" y="1550361"/>
            <a:ext cx="2200276" cy="39962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00" dirty="0">
                <a:solidFill>
                  <a:srgbClr val="000000"/>
                </a:solidFill>
                <a:latin typeface="Palatino Linotype" charset="0"/>
                <a:sym typeface="Gill Sans"/>
              </a:rPr>
              <a:t>Given </a:t>
            </a:r>
            <a:r>
              <a:rPr lang="en-US" sz="2800" dirty="0" err="1">
                <a:solidFill>
                  <a:srgbClr val="000000"/>
                </a:solidFill>
                <a:latin typeface="Palatino Linotype" charset="0"/>
                <a:sym typeface="Gill Sans"/>
              </a:rPr>
              <a:t>x,y,z</a:t>
            </a:r>
            <a:r>
              <a:rPr lang="en-US" sz="2800" dirty="0">
                <a:solidFill>
                  <a:srgbClr val="000000"/>
                </a:solidFill>
                <a:latin typeface="Palatino Linotype" charset="0"/>
                <a:sym typeface="Gill Sans"/>
              </a:rPr>
              <a:t> on</a:t>
            </a:r>
            <a:r>
              <a:rPr lang="en-US" sz="2800" dirty="0">
                <a:latin typeface="Palatino Linotype" charset="0"/>
              </a:rPr>
              <a:t> a sphere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endParaRPr lang="en-US" sz="2800" dirty="0">
              <a:solidFill>
                <a:srgbClr val="000000"/>
              </a:solidFill>
              <a:latin typeface="Palatino Linotype" charset="0"/>
              <a:sym typeface="Gill Sans"/>
            </a:endParaRP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00" dirty="0">
                <a:latin typeface="Palatino Linotype" charset="0"/>
              </a:rPr>
              <a:t>Find (</a:t>
            </a:r>
            <a:r>
              <a:rPr lang="en-US" sz="2800" dirty="0" err="1">
                <a:latin typeface="Palatino Linotype" charset="0"/>
              </a:rPr>
              <a:t>θ,φ</a:t>
            </a:r>
            <a:r>
              <a:rPr lang="en-US" sz="2800" dirty="0">
                <a:latin typeface="Palatino Linotype" charset="0"/>
              </a:rPr>
              <a:t>)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00" dirty="0">
                <a:latin typeface="Palatino Linotype" charset="0"/>
              </a:rPr>
              <a:t>(lat., long.)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endParaRPr lang="en-US" sz="2800" dirty="0">
              <a:latin typeface="Palatino Linotype" charset="0"/>
            </a:endParaRP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00" dirty="0">
                <a:solidFill>
                  <a:srgbClr val="000000"/>
                </a:solidFill>
                <a:latin typeface="Palatino Linotype" charset="0"/>
                <a:sym typeface="Gill Sans"/>
              </a:rPr>
              <a:t>Then</a:t>
            </a:r>
            <a:r>
              <a:rPr lang="en-US" sz="2800" dirty="0">
                <a:latin typeface="Palatino Linotype" charset="0"/>
              </a:rPr>
              <a:t> (</a:t>
            </a:r>
            <a:r>
              <a:rPr lang="en-US" sz="2800" dirty="0" err="1">
                <a:latin typeface="Palatino Linotype" charset="0"/>
              </a:rPr>
              <a:t>i,j</a:t>
            </a:r>
            <a:r>
              <a:rPr lang="en-US" sz="2800" dirty="0">
                <a:latin typeface="Palatino Linotype" charset="0"/>
              </a:rPr>
              <a:t>)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2800" dirty="0">
                <a:solidFill>
                  <a:srgbClr val="000000"/>
                </a:solidFill>
                <a:latin typeface="Palatino Linotype" charset="0"/>
                <a:sym typeface="Gill Sans"/>
              </a:rPr>
              <a:t>texture indices</a:t>
            </a:r>
          </a:p>
        </p:txBody>
      </p:sp>
    </p:spTree>
    <p:extLst>
      <p:ext uri="{BB962C8B-B14F-4D97-AF65-F5344CB8AC3E}">
        <p14:creationId xmlns:p14="http://schemas.microsoft.com/office/powerpoint/2010/main" val="367432324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136064" y="363626"/>
            <a:ext cx="5743741" cy="101439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tabLst>
                <a:tab pos="1219200" algn="l"/>
              </a:tabLst>
            </a:lvl1pPr>
          </a:lstStyle>
          <a:p>
            <a:r>
              <a:rPr dirty="0"/>
              <a:t>Textured Sphere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cylindrical</a:t>
            </a:r>
            <a:r>
              <a:rPr lang="pt-PT" dirty="0"/>
              <a:t> </a:t>
            </a:r>
            <a:r>
              <a:rPr lang="pt-PT" dirty="0" err="1"/>
              <a:t>projection</a:t>
            </a:r>
            <a:endParaRPr dirty="0"/>
          </a:p>
        </p:txBody>
      </p:sp>
      <p:pic>
        <p:nvPicPr>
          <p:cNvPr id="2" name="vid1">
            <a:hlinkClick r:id="" action="ppaction://media"/>
            <a:extLst>
              <a:ext uri="{FF2B5EF4-FFF2-40B4-BE49-F238E27FC236}">
                <a16:creationId xmlns:a16="http://schemas.microsoft.com/office/drawing/2014/main" id="{B47B4733-3832-4DE5-ABB8-4A5F9CA3D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17268" y="2277558"/>
            <a:ext cx="2981332" cy="2981332"/>
          </a:xfrm>
          <a:prstGeom prst="rect">
            <a:avLst/>
          </a:prstGeom>
        </p:spPr>
      </p:pic>
      <p:pic>
        <p:nvPicPr>
          <p:cNvPr id="6" name="vid2">
            <a:hlinkClick r:id="" action="ppaction://media"/>
            <a:extLst>
              <a:ext uri="{FF2B5EF4-FFF2-40B4-BE49-F238E27FC236}">
                <a16:creationId xmlns:a16="http://schemas.microsoft.com/office/drawing/2014/main" id="{19D837AB-8134-41A1-9515-6E0455A01E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13481" b="17188"/>
          <a:stretch/>
        </p:blipFill>
        <p:spPr>
          <a:xfrm>
            <a:off x="6312197" y="47846"/>
            <a:ext cx="4876800" cy="3381154"/>
          </a:xfrm>
          <a:prstGeom prst="rect">
            <a:avLst/>
          </a:prstGeom>
        </p:spPr>
      </p:pic>
      <p:pic>
        <p:nvPicPr>
          <p:cNvPr id="7" name="vid3">
            <a:hlinkClick r:id="" action="ppaction://media"/>
            <a:extLst>
              <a:ext uri="{FF2B5EF4-FFF2-40B4-BE49-F238E27FC236}">
                <a16:creationId xmlns:a16="http://schemas.microsoft.com/office/drawing/2014/main" id="{3D0D8F85-280F-42D2-A680-065CBD294F7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t="19456" b="17187"/>
          <a:stretch/>
        </p:blipFill>
        <p:spPr>
          <a:xfrm>
            <a:off x="6419521" y="3429000"/>
            <a:ext cx="4876800" cy="30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6965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Texture Coordinates</a:t>
            </a:r>
          </a:p>
        </p:txBody>
      </p:sp>
      <p:pic>
        <p:nvPicPr>
          <p:cNvPr id="257" name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85" y="1201988"/>
            <a:ext cx="4348759" cy="4636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31" y="1794867"/>
            <a:ext cx="4089797" cy="2044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797" y="1651992"/>
            <a:ext cx="625078" cy="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360" y="3661172"/>
            <a:ext cx="759023" cy="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633" y="4000500"/>
            <a:ext cx="803672" cy="196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203" y="4000500"/>
            <a:ext cx="678656" cy="1964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759101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DBA7-96CD-A54D-A862-8943FE78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59" y="44649"/>
            <a:ext cx="11834813" cy="1014392"/>
          </a:xfrm>
        </p:spPr>
        <p:txBody>
          <a:bodyPr/>
          <a:lstStyle/>
          <a:p>
            <a:r>
              <a:rPr lang="en-US" dirty="0"/>
              <a:t>Practical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B5143-EB71-4B46-AD7C-56A5D570E6D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57187" y="1482328"/>
            <a:ext cx="11834813" cy="5331023"/>
          </a:xfrm>
        </p:spPr>
        <p:txBody>
          <a:bodyPr/>
          <a:lstStyle/>
          <a:p>
            <a:r>
              <a:rPr lang="en-US" dirty="0"/>
              <a:t>Give each vertex texture coordinates </a:t>
            </a:r>
            <a:r>
              <a:rPr lang="en-US" i="1" dirty="0" err="1"/>
              <a:t>s,t</a:t>
            </a:r>
            <a:endParaRPr lang="en-US" i="1" dirty="0"/>
          </a:p>
          <a:p>
            <a:r>
              <a:rPr lang="en-US" dirty="0"/>
              <a:t>Use barycentric interpolation on triangles</a:t>
            </a:r>
          </a:p>
          <a:p>
            <a:r>
              <a:rPr lang="en-US" dirty="0"/>
              <a:t>Look up the resulting </a:t>
            </a:r>
            <a:r>
              <a:rPr lang="en-US" i="1" dirty="0" err="1"/>
              <a:t>s,t</a:t>
            </a:r>
            <a:r>
              <a:rPr lang="en-US" dirty="0"/>
              <a:t> in the image</a:t>
            </a:r>
          </a:p>
          <a:p>
            <a:pPr lvl="1"/>
            <a:r>
              <a:rPr lang="en-US" dirty="0"/>
              <a:t>As (row, col) coordinates</a:t>
            </a:r>
          </a:p>
          <a:p>
            <a:r>
              <a:rPr lang="en-US" dirty="0"/>
              <a:t>But the coordinates are almost never integers</a:t>
            </a:r>
          </a:p>
          <a:p>
            <a:r>
              <a:rPr lang="en-US" dirty="0"/>
              <a:t>So we will need interpolation</a:t>
            </a:r>
          </a:p>
        </p:txBody>
      </p: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954623CC-A84E-4C61-9E21-35F3236D83A0}"/>
              </a:ext>
            </a:extLst>
          </p:cNvPr>
          <p:cNvCxnSpPr/>
          <p:nvPr/>
        </p:nvCxnSpPr>
        <p:spPr>
          <a:xfrm flipV="1">
            <a:off x="9014975" y="696402"/>
            <a:ext cx="754912" cy="17756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79AFCE50-CA14-4906-BC55-ECA042E7BED9}"/>
              </a:ext>
            </a:extLst>
          </p:cNvPr>
          <p:cNvCxnSpPr>
            <a:cxnSpLocks/>
          </p:cNvCxnSpPr>
          <p:nvPr/>
        </p:nvCxnSpPr>
        <p:spPr>
          <a:xfrm>
            <a:off x="9014975" y="2472039"/>
            <a:ext cx="123337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51A3EAED-0EED-4E52-A967-1D9AECD7431E}"/>
              </a:ext>
            </a:extLst>
          </p:cNvPr>
          <p:cNvCxnSpPr>
            <a:cxnSpLocks/>
          </p:cNvCxnSpPr>
          <p:nvPr/>
        </p:nvCxnSpPr>
        <p:spPr>
          <a:xfrm flipH="1" flipV="1">
            <a:off x="9769887" y="696402"/>
            <a:ext cx="478465" cy="17756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52B7A7B7-6EFE-41AB-B358-B2142181C098}"/>
              </a:ext>
            </a:extLst>
          </p:cNvPr>
          <p:cNvCxnSpPr>
            <a:cxnSpLocks/>
          </p:cNvCxnSpPr>
          <p:nvPr/>
        </p:nvCxnSpPr>
        <p:spPr>
          <a:xfrm flipH="1" flipV="1">
            <a:off x="9372938" y="1640281"/>
            <a:ext cx="258725" cy="172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CCC1EA36-4C33-468B-8CC1-FB1FEFAB0E00}"/>
              </a:ext>
            </a:extLst>
          </p:cNvPr>
          <p:cNvCxnSpPr>
            <a:cxnSpLocks/>
          </p:cNvCxnSpPr>
          <p:nvPr/>
        </p:nvCxnSpPr>
        <p:spPr>
          <a:xfrm flipV="1">
            <a:off x="9631663" y="1640281"/>
            <a:ext cx="377456" cy="1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EE330E01-6548-4128-8C4F-3F852C0F5366}"/>
              </a:ext>
            </a:extLst>
          </p:cNvPr>
          <p:cNvCxnSpPr>
            <a:cxnSpLocks/>
          </p:cNvCxnSpPr>
          <p:nvPr/>
        </p:nvCxnSpPr>
        <p:spPr>
          <a:xfrm flipH="1" flipV="1">
            <a:off x="9631663" y="1812821"/>
            <a:ext cx="43416" cy="659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ACE996A-3D42-483E-B8EC-5D0B62E40096}"/>
                  </a:ext>
                </a:extLst>
              </p:cNvPr>
              <p:cNvSpPr txBox="1"/>
              <p:nvPr/>
            </p:nvSpPr>
            <p:spPr>
              <a:xfrm>
                <a:off x="9477500" y="324812"/>
                <a:ext cx="5316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PT" b="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ACE996A-3D42-483E-B8EC-5D0B62E40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500" y="324812"/>
                <a:ext cx="531619" cy="276999"/>
              </a:xfrm>
              <a:prstGeom prst="rect">
                <a:avLst/>
              </a:prstGeom>
              <a:blipFill>
                <a:blip r:embed="rId2"/>
                <a:stretch>
                  <a:fillRect l="-6897" r="-3448" b="-1739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800EE7E-62AA-4FFA-89FC-60B7E0E0F388}"/>
                  </a:ext>
                </a:extLst>
              </p:cNvPr>
              <p:cNvSpPr txBox="1"/>
              <p:nvPr/>
            </p:nvSpPr>
            <p:spPr>
              <a:xfrm>
                <a:off x="8621579" y="2472038"/>
                <a:ext cx="5422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PT" b="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C800EE7E-62AA-4FFA-89FC-60B7E0E0F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579" y="2472038"/>
                <a:ext cx="542263" cy="276999"/>
              </a:xfrm>
              <a:prstGeom prst="rect">
                <a:avLst/>
              </a:prstGeom>
              <a:blipFill>
                <a:blip r:embed="rId3"/>
                <a:stretch>
                  <a:fillRect l="-5618" r="-4494" b="-1777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0A5D8D7-AE21-4FE6-856F-5C8C846DA773}"/>
                  </a:ext>
                </a:extLst>
              </p:cNvPr>
              <p:cNvSpPr txBox="1"/>
              <p:nvPr/>
            </p:nvSpPr>
            <p:spPr>
              <a:xfrm>
                <a:off x="10128741" y="2472038"/>
                <a:ext cx="5422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PT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0A5D8D7-AE21-4FE6-856F-5C8C846DA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741" y="2472038"/>
                <a:ext cx="542263" cy="276999"/>
              </a:xfrm>
              <a:prstGeom prst="rect">
                <a:avLst/>
              </a:prstGeom>
              <a:blipFill>
                <a:blip r:embed="rId4"/>
                <a:stretch>
                  <a:fillRect l="-5682" r="-4545" b="-1777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39ED9BA-CDF3-4A4E-9AD5-A26071716AF5}"/>
                  </a:ext>
                </a:extLst>
              </p:cNvPr>
              <p:cNvSpPr txBox="1"/>
              <p:nvPr/>
            </p:nvSpPr>
            <p:spPr>
              <a:xfrm>
                <a:off x="9549687" y="1454481"/>
                <a:ext cx="3470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PT" b="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239ED9BA-CDF3-4A4E-9AD5-A26071716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687" y="1454481"/>
                <a:ext cx="347018" cy="276999"/>
              </a:xfrm>
              <a:prstGeom prst="rect">
                <a:avLst/>
              </a:prstGeom>
              <a:blipFill>
                <a:blip r:embed="rId5"/>
                <a:stretch>
                  <a:fillRect l="-10714" r="-14286" b="-666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Imagem 42">
            <a:extLst>
              <a:ext uri="{FF2B5EF4-FFF2-40B4-BE49-F238E27FC236}">
                <a16:creationId xmlns:a16="http://schemas.microsoft.com/office/drawing/2014/main" id="{D33E76C7-F7E7-4105-8004-FA38CC38F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247" y="3218167"/>
            <a:ext cx="2636831" cy="2636831"/>
          </a:xfrm>
          <a:prstGeom prst="rect">
            <a:avLst/>
          </a:prstGeom>
        </p:spPr>
      </p:pic>
      <p:cxnSp>
        <p:nvCxnSpPr>
          <p:cNvPr id="46" name="Conexão: Curva 45">
            <a:extLst>
              <a:ext uri="{FF2B5EF4-FFF2-40B4-BE49-F238E27FC236}">
                <a16:creationId xmlns:a16="http://schemas.microsoft.com/office/drawing/2014/main" id="{7F6773BC-ED4B-4812-9D90-431273663F7C}"/>
              </a:ext>
            </a:extLst>
          </p:cNvPr>
          <p:cNvCxnSpPr>
            <a:cxnSpLocks/>
          </p:cNvCxnSpPr>
          <p:nvPr/>
        </p:nvCxnSpPr>
        <p:spPr>
          <a:xfrm rot="5400000">
            <a:off x="7829587" y="2809179"/>
            <a:ext cx="2820143" cy="827425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55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1330</Words>
  <Application>Microsoft Office PowerPoint</Application>
  <PresentationFormat>Widescreen</PresentationFormat>
  <Paragraphs>253</Paragraphs>
  <Slides>50</Slides>
  <Notes>8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Courier</vt:lpstr>
      <vt:lpstr>Arial</vt:lpstr>
      <vt:lpstr>Calibri</vt:lpstr>
      <vt:lpstr>Calisto MT</vt:lpstr>
      <vt:lpstr>Cambria</vt:lpstr>
      <vt:lpstr>Cambria Math</vt:lpstr>
      <vt:lpstr>Palatino Linotype</vt:lpstr>
      <vt:lpstr>Tema do Office</vt:lpstr>
      <vt:lpstr>5. Textures &amp; Mipmaps</vt:lpstr>
      <vt:lpstr>Agenda</vt:lpstr>
      <vt:lpstr>Textures &amp; Mapping</vt:lpstr>
      <vt:lpstr>So . . .</vt:lpstr>
      <vt:lpstr>Adding Textures</vt:lpstr>
      <vt:lpstr>Analytic Solution: Spherical coordinates</vt:lpstr>
      <vt:lpstr>Textured Sphere with cylindrical projection</vt:lpstr>
      <vt:lpstr>Texture Coordinates</vt:lpstr>
      <vt:lpstr>Practical Solution</vt:lpstr>
      <vt:lpstr>Texture Interpolation</vt:lpstr>
      <vt:lpstr>Bilinear Interpolation</vt:lpstr>
      <vt:lpstr>Development</vt:lpstr>
      <vt:lpstr>Bilinear Surface</vt:lpstr>
      <vt:lpstr>Code</vt:lpstr>
      <vt:lpstr>Bilinear Interpolation</vt:lpstr>
      <vt:lpstr>Replace vs. Modulate</vt:lpstr>
      <vt:lpstr>But . . . </vt:lpstr>
      <vt:lpstr>What Is Happening?</vt:lpstr>
      <vt:lpstr>Point Sampling</vt:lpstr>
      <vt:lpstr>Correct Solution</vt:lpstr>
      <vt:lpstr>Approximation</vt:lpstr>
      <vt:lpstr>Improvement?</vt:lpstr>
      <vt:lpstr>Trilinear Mipmapping</vt:lpstr>
      <vt:lpstr>Trilinear Interpolation</vt:lpstr>
      <vt:lpstr>Trilinear Equation</vt:lpstr>
      <vt:lpstr>Trilinear Mipmapping</vt:lpstr>
      <vt:lpstr>Comparison</vt:lpstr>
      <vt:lpstr>More generally</vt:lpstr>
      <vt:lpstr>Example  of Mappable Properties</vt:lpstr>
      <vt:lpstr>In the Phong Model</vt:lpstr>
      <vt:lpstr>Environment Maps</vt:lpstr>
      <vt:lpstr>Irradiance Mapping</vt:lpstr>
      <vt:lpstr>Bump Mapping</vt:lpstr>
      <vt:lpstr>Volumetric Contours</vt:lpstr>
      <vt:lpstr>Video Textures</vt:lpstr>
      <vt:lpstr>Light Maps</vt:lpstr>
      <vt:lpstr>Projective Lighting</vt:lpstr>
      <vt:lpstr>How do you design Textures?</vt:lpstr>
      <vt:lpstr>Creating Textures from attributes</vt:lpstr>
      <vt:lpstr>Artist Designed</vt:lpstr>
      <vt:lpstr>Texture Boundaries </vt:lpstr>
      <vt:lpstr>Texture Seams</vt:lpstr>
      <vt:lpstr>Texture Distortion</vt:lpstr>
      <vt:lpstr>Texture Synthesis</vt:lpstr>
      <vt:lpstr>Fourier Synthesis</vt:lpstr>
      <vt:lpstr>Perlin Noise</vt:lpstr>
      <vt:lpstr>Reaction-Diffusion</vt:lpstr>
      <vt:lpstr>Data-Driven Generation</vt:lpstr>
      <vt:lpstr>Image (Re-)Synthesis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 Kuffner dos Anjos</cp:lastModifiedBy>
  <cp:revision>2</cp:revision>
  <dcterms:created xsi:type="dcterms:W3CDTF">2021-09-14T08:44:47Z</dcterms:created>
  <dcterms:modified xsi:type="dcterms:W3CDTF">2021-10-13T09:19:05Z</dcterms:modified>
</cp:coreProperties>
</file>